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86" r:id="rId2"/>
    <p:sldId id="287" r:id="rId3"/>
    <p:sldId id="288" r:id="rId4"/>
    <p:sldId id="289" r:id="rId5"/>
    <p:sldId id="301" r:id="rId6"/>
    <p:sldId id="295" r:id="rId7"/>
    <p:sldId id="297" r:id="rId8"/>
    <p:sldId id="29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04" autoAdjust="0"/>
    <p:restoredTop sz="94694"/>
  </p:normalViewPr>
  <p:slideViewPr>
    <p:cSldViewPr>
      <p:cViewPr varScale="1">
        <p:scale>
          <a:sx n="121" d="100"/>
          <a:sy n="121" d="100"/>
        </p:scale>
        <p:origin x="115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7"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8"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9"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70"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1"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2"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extLst>
      <p:ext uri="{BB962C8B-B14F-4D97-AF65-F5344CB8AC3E}">
        <p14:creationId xmlns:p14="http://schemas.microsoft.com/office/powerpoint/2010/main" val="3233634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1048585"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586"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1048587" name="29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588" name="18 Altbilgi Yer Tutucusu"/>
          <p:cNvSpPr>
            <a:spLocks noGrp="1"/>
          </p:cNvSpPr>
          <p:nvPr>
            <p:ph type="ftr" sz="quarter" idx="11"/>
          </p:nvPr>
        </p:nvSpPr>
        <p:spPr/>
        <p:txBody>
          <a:bodyPr/>
          <a:lstStyle/>
          <a:p>
            <a:endParaRPr lang="tr-TR"/>
          </a:p>
        </p:txBody>
      </p:sp>
      <p:sp>
        <p:nvSpPr>
          <p:cNvPr id="1048589" name="2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1048634" name="1 Başlık"/>
          <p:cNvSpPr>
            <a:spLocks noGrp="1"/>
          </p:cNvSpPr>
          <p:nvPr>
            <p:ph type="title"/>
          </p:nvPr>
        </p:nvSpPr>
        <p:spPr/>
        <p:txBody>
          <a:bodyPr/>
          <a:lstStyle/>
          <a:p>
            <a:r>
              <a:rPr kumimoji="0" lang="tr-TR"/>
              <a:t>Asıl başlık stili için tıklatın</a:t>
            </a:r>
            <a:endParaRPr kumimoji="0" lang="en-US"/>
          </a:p>
        </p:txBody>
      </p:sp>
      <p:sp>
        <p:nvSpPr>
          <p:cNvPr id="1048635"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36" name="3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37" name="4 Altbilgi Yer Tutucusu"/>
          <p:cNvSpPr>
            <a:spLocks noGrp="1"/>
          </p:cNvSpPr>
          <p:nvPr>
            <p:ph type="ftr" sz="quarter" idx="11"/>
          </p:nvPr>
        </p:nvSpPr>
        <p:spPr/>
        <p:txBody>
          <a:bodyPr/>
          <a:lstStyle/>
          <a:p>
            <a:endParaRPr lang="tr-TR"/>
          </a:p>
        </p:txBody>
      </p:sp>
      <p:sp>
        <p:nvSpPr>
          <p:cNvPr id="1048638"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048619"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1048620"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21" name="3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22" name="4 Altbilgi Yer Tutucusu"/>
          <p:cNvSpPr>
            <a:spLocks noGrp="1"/>
          </p:cNvSpPr>
          <p:nvPr>
            <p:ph type="ftr" sz="quarter" idx="11"/>
          </p:nvPr>
        </p:nvSpPr>
        <p:spPr/>
        <p:txBody>
          <a:bodyPr/>
          <a:lstStyle/>
          <a:p>
            <a:endParaRPr lang="tr-TR"/>
          </a:p>
        </p:txBody>
      </p:sp>
      <p:sp>
        <p:nvSpPr>
          <p:cNvPr id="104862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048591" name="1 Başlık"/>
          <p:cNvSpPr>
            <a:spLocks noGrp="1"/>
          </p:cNvSpPr>
          <p:nvPr>
            <p:ph type="title"/>
          </p:nvPr>
        </p:nvSpPr>
        <p:spPr/>
        <p:txBody>
          <a:bodyPr/>
          <a:lstStyle/>
          <a:p>
            <a:r>
              <a:rPr kumimoji="0" lang="tr-TR"/>
              <a:t>Asıl başlık stili için tıklatın</a:t>
            </a:r>
            <a:endParaRPr kumimoji="0" lang="en-US"/>
          </a:p>
        </p:txBody>
      </p:sp>
      <p:sp>
        <p:nvSpPr>
          <p:cNvPr id="1048592"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593" name="3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594" name="4 Altbilgi Yer Tutucusu"/>
          <p:cNvSpPr>
            <a:spLocks noGrp="1"/>
          </p:cNvSpPr>
          <p:nvPr>
            <p:ph type="ftr" sz="quarter" idx="11"/>
          </p:nvPr>
        </p:nvSpPr>
        <p:spPr/>
        <p:txBody>
          <a:bodyPr/>
          <a:lstStyle/>
          <a:p>
            <a:endParaRPr lang="tr-TR"/>
          </a:p>
        </p:txBody>
      </p:sp>
      <p:sp>
        <p:nvSpPr>
          <p:cNvPr id="1048595"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1048639"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640"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1048641" name="3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42" name="4 Altbilgi Yer Tutucusu"/>
          <p:cNvSpPr>
            <a:spLocks noGrp="1"/>
          </p:cNvSpPr>
          <p:nvPr>
            <p:ph type="ftr" sz="quarter" idx="11"/>
          </p:nvPr>
        </p:nvSpPr>
        <p:spPr/>
        <p:txBody>
          <a:bodyPr/>
          <a:lstStyle/>
          <a:p>
            <a:endParaRPr lang="tr-TR"/>
          </a:p>
        </p:txBody>
      </p:sp>
      <p:sp>
        <p:nvSpPr>
          <p:cNvPr id="104864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048644"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1048645"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6"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7" name="4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48" name="5 Altbilgi Yer Tutucusu"/>
          <p:cNvSpPr>
            <a:spLocks noGrp="1"/>
          </p:cNvSpPr>
          <p:nvPr>
            <p:ph type="ftr" sz="quarter" idx="11"/>
          </p:nvPr>
        </p:nvSpPr>
        <p:spPr/>
        <p:txBody>
          <a:bodyPr/>
          <a:lstStyle/>
          <a:p>
            <a:endParaRPr lang="tr-TR"/>
          </a:p>
        </p:txBody>
      </p:sp>
      <p:sp>
        <p:nvSpPr>
          <p:cNvPr id="1048649"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48650" name="1 Başlık"/>
          <p:cNvSpPr>
            <a:spLocks noGrp="1"/>
          </p:cNvSpPr>
          <p:nvPr>
            <p:ph type="title"/>
          </p:nvPr>
        </p:nvSpPr>
        <p:spPr>
          <a:xfrm>
            <a:off x="457200" y="704088"/>
            <a:ext cx="8229600" cy="1143000"/>
          </a:xfrm>
        </p:spPr>
        <p:txBody>
          <a:bodyPr tIns="45720" anchor="b"/>
          <a:lstStyle/>
          <a:p>
            <a:r>
              <a:rPr kumimoji="0" lang="tr-TR"/>
              <a:t>Asıl başlık stili için tıklatın</a:t>
            </a:r>
            <a:endParaRPr kumimoji="0" lang="en-US"/>
          </a:p>
        </p:txBody>
      </p:sp>
      <p:sp>
        <p:nvSpPr>
          <p:cNvPr id="1048651"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2"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3"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4"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5" name="6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56" name="7 Altbilgi Yer Tutucusu"/>
          <p:cNvSpPr>
            <a:spLocks noGrp="1"/>
          </p:cNvSpPr>
          <p:nvPr>
            <p:ph type="ftr" sz="quarter" idx="11"/>
          </p:nvPr>
        </p:nvSpPr>
        <p:spPr/>
        <p:txBody>
          <a:bodyPr/>
          <a:lstStyle/>
          <a:p>
            <a:endParaRPr lang="tr-TR"/>
          </a:p>
        </p:txBody>
      </p:sp>
      <p:sp>
        <p:nvSpPr>
          <p:cNvPr id="1048657" name="8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1048615"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16" name="2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17" name="3 Altbilgi Yer Tutucusu"/>
          <p:cNvSpPr>
            <a:spLocks noGrp="1"/>
          </p:cNvSpPr>
          <p:nvPr>
            <p:ph type="ftr" sz="quarter" idx="11"/>
          </p:nvPr>
        </p:nvSpPr>
        <p:spPr/>
        <p:txBody>
          <a:bodyPr/>
          <a:lstStyle/>
          <a:p>
            <a:endParaRPr lang="tr-TR"/>
          </a:p>
        </p:txBody>
      </p:sp>
      <p:sp>
        <p:nvSpPr>
          <p:cNvPr id="1048618" name="4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1048658" name="1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59" name="2 Altbilgi Yer Tutucusu"/>
          <p:cNvSpPr>
            <a:spLocks noGrp="1"/>
          </p:cNvSpPr>
          <p:nvPr>
            <p:ph type="ftr" sz="quarter" idx="11"/>
          </p:nvPr>
        </p:nvSpPr>
        <p:spPr/>
        <p:txBody>
          <a:bodyPr/>
          <a:lstStyle/>
          <a:p>
            <a:endParaRPr lang="tr-TR"/>
          </a:p>
        </p:txBody>
      </p:sp>
      <p:sp>
        <p:nvSpPr>
          <p:cNvPr id="1048660" name="3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048661"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62"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1048663"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64" name="4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65" name="5 Altbilgi Yer Tutucusu"/>
          <p:cNvSpPr>
            <a:spLocks noGrp="1"/>
          </p:cNvSpPr>
          <p:nvPr>
            <p:ph type="ftr" sz="quarter" idx="11"/>
          </p:nvPr>
        </p:nvSpPr>
        <p:spPr/>
        <p:txBody>
          <a:bodyPr/>
          <a:lstStyle/>
          <a:p>
            <a:endParaRPr lang="tr-TR"/>
          </a:p>
        </p:txBody>
      </p:sp>
      <p:sp>
        <p:nvSpPr>
          <p:cNvPr id="1048666"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048624"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5"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6"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1048627"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48628" name="4 Veri Yer Tutucusu"/>
          <p:cNvSpPr>
            <a:spLocks noGrp="1"/>
          </p:cNvSpPr>
          <p:nvPr>
            <p:ph type="dt" sz="half" idx="10"/>
          </p:nvPr>
        </p:nvSpPr>
        <p:spPr/>
        <p:txBody>
          <a:bodyPr/>
          <a:lstStyle/>
          <a:p>
            <a:fld id="{6716A6E8-14E3-42F2-A250-FEBFB3ADA638}" type="datetimeFigureOut">
              <a:rPr lang="tr-TR" smtClean="0"/>
              <a:pPr/>
              <a:t>13.02.2026</a:t>
            </a:fld>
            <a:endParaRPr lang="tr-TR"/>
          </a:p>
        </p:txBody>
      </p:sp>
      <p:sp>
        <p:nvSpPr>
          <p:cNvPr id="1048629" name="5 Altbilgi Yer Tutucusu"/>
          <p:cNvSpPr>
            <a:spLocks noGrp="1"/>
          </p:cNvSpPr>
          <p:nvPr>
            <p:ph type="ftr" sz="quarter" idx="11"/>
          </p:nvPr>
        </p:nvSpPr>
        <p:spPr/>
        <p:txBody>
          <a:bodyPr/>
          <a:lstStyle/>
          <a:p>
            <a:endParaRPr lang="tr-TR"/>
          </a:p>
        </p:txBody>
      </p:sp>
      <p:sp>
        <p:nvSpPr>
          <p:cNvPr id="1048630" name="6 Slayt Numarası Yer Tutucusu"/>
          <p:cNvSpPr>
            <a:spLocks noGrp="1"/>
          </p:cNvSpPr>
          <p:nvPr>
            <p:ph type="sldNum" sz="quarter" idx="12"/>
          </p:nvPr>
        </p:nvSpPr>
        <p:spPr>
          <a:xfrm>
            <a:off x="8077200" y="6356350"/>
            <a:ext cx="609600" cy="365125"/>
          </a:xfrm>
        </p:spPr>
        <p:txBody>
          <a:bodyPr/>
          <a:lstStyle/>
          <a:p>
            <a:fld id="{4CAD5536-2C11-4798-B31B-BD03743FB31F}" type="slidenum">
              <a:rPr lang="tr-TR" smtClean="0"/>
              <a:pPr/>
              <a:t>‹#›</a:t>
            </a:fld>
            <a:endParaRPr lang="tr-TR"/>
          </a:p>
        </p:txBody>
      </p:sp>
      <p:sp>
        <p:nvSpPr>
          <p:cNvPr id="1048631"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48632" name="9 Serbest Form"/>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633" name="10 Serbest Form"/>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48576" name="6 Serbest Form"/>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7" name="7 Serbest Form"/>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8"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1048579"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4858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716A6E8-14E3-42F2-A250-FEBFB3ADA638}" type="datetimeFigureOut">
              <a:rPr lang="tr-TR" smtClean="0"/>
              <a:pPr/>
              <a:t>13.02.2026</a:t>
            </a:fld>
            <a:endParaRPr lang="tr-TR"/>
          </a:p>
        </p:txBody>
      </p:sp>
      <p:sp>
        <p:nvSpPr>
          <p:cNvPr id="1048581"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048582"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CAD5536-2C11-4798-B31B-BD03743FB31F}" type="slidenum">
              <a:rPr lang="tr-TR" smtClean="0"/>
              <a:pPr/>
              <a:t>‹#›</a:t>
            </a:fld>
            <a:endParaRPr lang="tr-TR"/>
          </a:p>
        </p:txBody>
      </p:sp>
      <p:grpSp>
        <p:nvGrpSpPr>
          <p:cNvPr id="12" name="1 Grup"/>
          <p:cNvGrpSpPr/>
          <p:nvPr/>
        </p:nvGrpSpPr>
        <p:grpSpPr>
          <a:xfrm>
            <a:off x="-19017" y="202408"/>
            <a:ext cx="9180548" cy="649224"/>
            <a:chOff x="-19045" y="216550"/>
            <a:chExt cx="9180548" cy="649224"/>
          </a:xfrm>
        </p:grpSpPr>
        <p:sp>
          <p:nvSpPr>
            <p:cNvPr id="1048583"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4"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2 Alt Başlık"/>
          <p:cNvSpPr>
            <a:spLocks noGrp="1"/>
          </p:cNvSpPr>
          <p:nvPr>
            <p:ph type="subTitle" idx="1"/>
          </p:nvPr>
        </p:nvSpPr>
        <p:spPr>
          <a:xfrm>
            <a:off x="533400" y="2780928"/>
            <a:ext cx="8287072" cy="3744416"/>
          </a:xfrm>
        </p:spPr>
        <p:txBody>
          <a:bodyPr>
            <a:normAutofit/>
          </a:bodyPr>
          <a:lstStyle/>
          <a:p>
            <a:pPr algn="ctr"/>
            <a:r>
              <a:rPr lang="tr-TR" sz="3600" b="1" dirty="0">
                <a:latin typeface="Times New Roman" pitchFamily="18" charset="0"/>
                <a:cs typeface="Times New Roman" pitchFamily="18" charset="0"/>
              </a:rPr>
              <a:t>TÜRKİYE KAYAK FEDERASYONU</a:t>
            </a:r>
          </a:p>
          <a:p>
            <a:pPr algn="ctr"/>
            <a:endParaRPr lang="tr-TR" sz="3200" b="1" dirty="0">
              <a:latin typeface="Times New Roman" pitchFamily="18" charset="0"/>
              <a:cs typeface="Times New Roman" pitchFamily="18" charset="0"/>
            </a:endParaRPr>
          </a:p>
          <a:p>
            <a:pPr algn="ctr"/>
            <a:r>
              <a:rPr lang="tr-TR" sz="3200" b="1" dirty="0">
                <a:latin typeface="Times New Roman" pitchFamily="18" charset="0"/>
                <a:cs typeface="Times New Roman" pitchFamily="18" charset="0"/>
              </a:rPr>
              <a:t>BERKİN USTA SEZONU SNOWBOARD 2.ETAP YARIŞMASI</a:t>
            </a:r>
          </a:p>
          <a:p>
            <a:pPr algn="ctr"/>
            <a:r>
              <a:rPr lang="tr-TR" sz="3200" b="1" dirty="0">
                <a:latin typeface="Times New Roman" pitchFamily="18" charset="0"/>
                <a:cs typeface="Times New Roman" pitchFamily="18" charset="0"/>
              </a:rPr>
              <a:t>	PALADÖKEN/ERZURUM </a:t>
            </a:r>
          </a:p>
          <a:p>
            <a:pPr algn="ctr"/>
            <a:r>
              <a:rPr lang="tr-TR" sz="3200" b="1" dirty="0">
                <a:latin typeface="Times New Roman" pitchFamily="18" charset="0"/>
                <a:cs typeface="Times New Roman" pitchFamily="18" charset="0"/>
              </a:rPr>
              <a:t>16-18 ŞUBAT 2026</a:t>
            </a:r>
          </a:p>
        </p:txBody>
      </p:sp>
      <p:pic>
        <p:nvPicPr>
          <p:cNvPr id="2097152" name="3 Resim" descr="tkf-logo.jpg"/>
          <p:cNvPicPr>
            <a:picLocks noChangeAspect="1"/>
          </p:cNvPicPr>
          <p:nvPr/>
        </p:nvPicPr>
        <p:blipFill>
          <a:blip r:embed="rId2" cstate="print"/>
          <a:stretch>
            <a:fillRect/>
          </a:stretch>
        </p:blipFill>
        <p:spPr>
          <a:xfrm>
            <a:off x="3851920" y="980728"/>
            <a:ext cx="1296144" cy="15430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1 Başlık"/>
          <p:cNvSpPr>
            <a:spLocks noGrp="1"/>
          </p:cNvSpPr>
          <p:nvPr>
            <p:ph type="title"/>
          </p:nvPr>
        </p:nvSpPr>
        <p:spPr>
          <a:xfrm>
            <a:off x="395536" y="188640"/>
            <a:ext cx="8229600" cy="1008112"/>
          </a:xfrm>
        </p:spPr>
        <p:txBody>
          <a:bodyPr>
            <a:normAutofit/>
          </a:bodyPr>
          <a:lstStyle/>
          <a:p>
            <a:pPr algn="ctr"/>
            <a:r>
              <a:rPr lang="tr-TR" b="1" u="sng" dirty="0"/>
              <a:t>İL YOKLAMASI</a:t>
            </a:r>
            <a:endParaRPr lang="tr-TR" u="sng" dirty="0"/>
          </a:p>
        </p:txBody>
      </p:sp>
      <p:sp>
        <p:nvSpPr>
          <p:cNvPr id="1048597" name="2 İçerik Yer Tutucusu"/>
          <p:cNvSpPr>
            <a:spLocks noGrp="1"/>
          </p:cNvSpPr>
          <p:nvPr>
            <p:ph idx="1"/>
          </p:nvPr>
        </p:nvSpPr>
        <p:spPr>
          <a:xfrm>
            <a:off x="457200" y="1628800"/>
            <a:ext cx="8229600" cy="4695800"/>
          </a:xfrm>
        </p:spPr>
        <p:txBody>
          <a:bodyPr numCol="2">
            <a:normAutofit fontScale="89167" lnSpcReduction="10000"/>
          </a:bodyPr>
          <a:lstStyle/>
          <a:p>
            <a:r>
              <a:rPr lang="tr-TR" sz="2400" b="1" dirty="0">
                <a:latin typeface="Times New Roman" pitchFamily="18" charset="0"/>
                <a:cs typeface="Times New Roman" pitchFamily="18" charset="0"/>
              </a:rPr>
              <a:t>ANTALYA            </a:t>
            </a:r>
          </a:p>
          <a:p>
            <a:r>
              <a:rPr lang="tr-TR" sz="2400" b="1" dirty="0">
                <a:latin typeface="Times New Roman" pitchFamily="18" charset="0"/>
                <a:cs typeface="Times New Roman" pitchFamily="18" charset="0"/>
              </a:rPr>
              <a:t>ANKARA</a:t>
            </a:r>
          </a:p>
          <a:p>
            <a:r>
              <a:rPr lang="tr-TR" sz="2400" b="1" dirty="0">
                <a:latin typeface="Times New Roman" pitchFamily="18" charset="0"/>
                <a:cs typeface="Times New Roman" pitchFamily="18" charset="0"/>
              </a:rPr>
              <a:t>ARDAHAN</a:t>
            </a:r>
          </a:p>
          <a:p>
            <a:r>
              <a:rPr lang="tr-TR" sz="2400" b="1" dirty="0">
                <a:latin typeface="Times New Roman" pitchFamily="18" charset="0"/>
                <a:cs typeface="Times New Roman" pitchFamily="18" charset="0"/>
              </a:rPr>
              <a:t>BURSA</a:t>
            </a:r>
          </a:p>
          <a:p>
            <a:r>
              <a:rPr lang="tr-TR" sz="2400" b="1" dirty="0">
                <a:latin typeface="Times New Roman" pitchFamily="18" charset="0"/>
                <a:cs typeface="Times New Roman" pitchFamily="18" charset="0"/>
              </a:rPr>
              <a:t>BİTLİS</a:t>
            </a:r>
          </a:p>
          <a:p>
            <a:r>
              <a:rPr lang="tr-TR" sz="2400" b="1" dirty="0">
                <a:latin typeface="Times New Roman" pitchFamily="18" charset="0"/>
                <a:cs typeface="Times New Roman" pitchFamily="18" charset="0"/>
              </a:rPr>
              <a:t>DENİZLİ</a:t>
            </a:r>
          </a:p>
          <a:p>
            <a:r>
              <a:rPr lang="tr-TR" sz="2400" b="1" dirty="0">
                <a:latin typeface="Times New Roman" pitchFamily="18" charset="0"/>
                <a:cs typeface="Times New Roman" pitchFamily="18" charset="0"/>
              </a:rPr>
              <a:t>ESKİŞEHİR</a:t>
            </a:r>
          </a:p>
          <a:p>
            <a:r>
              <a:rPr lang="tr-TR" sz="2400" b="1" dirty="0">
                <a:latin typeface="Times New Roman" pitchFamily="18" charset="0"/>
                <a:cs typeface="Times New Roman" pitchFamily="18" charset="0"/>
              </a:rPr>
              <a:t>ERZURUM</a:t>
            </a:r>
          </a:p>
          <a:p>
            <a:r>
              <a:rPr lang="tr-TR" sz="2400" b="1" dirty="0">
                <a:latin typeface="Times New Roman" pitchFamily="18" charset="0"/>
                <a:cs typeface="Times New Roman" pitchFamily="18" charset="0"/>
              </a:rPr>
              <a:t>ERZİNCAN</a:t>
            </a:r>
          </a:p>
          <a:p>
            <a:r>
              <a:rPr lang="tr-TR" sz="2400" b="1" dirty="0">
                <a:latin typeface="Times New Roman" pitchFamily="18" charset="0"/>
                <a:cs typeface="Times New Roman" pitchFamily="18" charset="0"/>
              </a:rPr>
              <a:t>İSTANBUL</a:t>
            </a:r>
          </a:p>
          <a:p>
            <a:r>
              <a:rPr lang="tr-TR" sz="2400" b="1" dirty="0">
                <a:latin typeface="Times New Roman" pitchFamily="18" charset="0"/>
                <a:cs typeface="Times New Roman" pitchFamily="18" charset="0"/>
              </a:rPr>
              <a:t>ISPARTA</a:t>
            </a:r>
          </a:p>
          <a:p>
            <a:r>
              <a:rPr lang="tr-TR" sz="2400" b="1" dirty="0">
                <a:latin typeface="Times New Roman" pitchFamily="18" charset="0"/>
                <a:cs typeface="Times New Roman" pitchFamily="18" charset="0"/>
              </a:rPr>
              <a:t>HAKKARİ</a:t>
            </a:r>
          </a:p>
          <a:p>
            <a:pPr>
              <a:buNone/>
            </a:pPr>
            <a:r>
              <a:rPr lang="tr-TR" sz="2400" b="1" dirty="0">
                <a:latin typeface="Times New Roman" pitchFamily="18" charset="0"/>
                <a:cs typeface="Times New Roman" pitchFamily="18" charset="0"/>
              </a:rPr>
              <a:t>                                       </a:t>
            </a:r>
          </a:p>
          <a:p>
            <a:r>
              <a:rPr lang="tr-TR" sz="2400" b="1" dirty="0">
                <a:latin typeface="Times New Roman" pitchFamily="18" charset="0"/>
                <a:cs typeface="Times New Roman" pitchFamily="18" charset="0"/>
              </a:rPr>
              <a:t>NEVŞEHİR</a:t>
            </a:r>
          </a:p>
          <a:p>
            <a:r>
              <a:rPr lang="tr-TR" sz="2400" b="1" dirty="0">
                <a:latin typeface="Times New Roman" pitchFamily="18" charset="0"/>
                <a:cs typeface="Times New Roman" pitchFamily="18" charset="0"/>
              </a:rPr>
              <a:t>KARS </a:t>
            </a:r>
          </a:p>
          <a:p>
            <a:r>
              <a:rPr lang="tr-TR" sz="2400" b="1" dirty="0">
                <a:latin typeface="Times New Roman" pitchFamily="18" charset="0"/>
                <a:cs typeface="Times New Roman" pitchFamily="18" charset="0"/>
              </a:rPr>
              <a:t>KASTAMONU</a:t>
            </a:r>
          </a:p>
          <a:p>
            <a:r>
              <a:rPr lang="tr-TR" sz="2400" b="1" dirty="0">
                <a:latin typeface="Times New Roman" pitchFamily="18" charset="0"/>
                <a:cs typeface="Times New Roman" pitchFamily="18" charset="0"/>
              </a:rPr>
              <a:t>KAYSERİ</a:t>
            </a:r>
          </a:p>
          <a:p>
            <a:r>
              <a:rPr lang="tr-TR" sz="2400" b="1" dirty="0">
                <a:latin typeface="Times New Roman" pitchFamily="18" charset="0"/>
                <a:cs typeface="Times New Roman" pitchFamily="18" charset="0"/>
              </a:rPr>
              <a:t>RİZE</a:t>
            </a:r>
          </a:p>
          <a:p>
            <a:r>
              <a:rPr lang="tr-TR" sz="2400" b="1" dirty="0">
                <a:latin typeface="Times New Roman" pitchFamily="18" charset="0"/>
                <a:cs typeface="Times New Roman" pitchFamily="18" charset="0"/>
              </a:rPr>
              <a:t>MUŞ</a:t>
            </a:r>
          </a:p>
          <a:p>
            <a:r>
              <a:rPr lang="tr-TR" sz="2400" b="1" dirty="0">
                <a:latin typeface="Times New Roman" pitchFamily="18" charset="0"/>
                <a:cs typeface="Times New Roman" pitchFamily="18" charset="0"/>
              </a:rPr>
              <a:t>SAKARYA</a:t>
            </a:r>
          </a:p>
          <a:p>
            <a:r>
              <a:rPr lang="tr-TR" sz="2400" b="1" dirty="0">
                <a:latin typeface="Times New Roman" pitchFamily="18" charset="0"/>
                <a:cs typeface="Times New Roman" pitchFamily="18" charset="0"/>
              </a:rPr>
              <a:t>SİVAS</a:t>
            </a:r>
          </a:p>
          <a:p>
            <a:r>
              <a:rPr lang="tr-TR" sz="2400" b="1" dirty="0">
                <a:latin typeface="Times New Roman" pitchFamily="18" charset="0"/>
                <a:cs typeface="Times New Roman" pitchFamily="18" charset="0"/>
              </a:rPr>
              <a:t>VAN</a:t>
            </a:r>
          </a:p>
          <a:p>
            <a:r>
              <a:rPr lang="tr-TR" sz="2400" b="1" dirty="0">
                <a:latin typeface="Times New Roman" pitchFamily="18" charset="0"/>
                <a:cs typeface="Times New Roman" pitchFamily="18" charset="0"/>
              </a:rPr>
              <a:t>ÇANAKKALE</a:t>
            </a:r>
          </a:p>
          <a:p>
            <a:pPr marL="0" indent="0">
              <a:buNone/>
            </a:pPr>
            <a:endParaRPr lang="tr-TR" b="1" dirty="0">
              <a:latin typeface="Times New Roman" pitchFamily="18" charset="0"/>
              <a:cs typeface="Times New Roman" pitchFamily="18" charset="0"/>
            </a:endParaRPr>
          </a:p>
          <a:p>
            <a:pPr marL="0" indent="0">
              <a:buNone/>
            </a:pPr>
            <a:endParaRPr lang="tr-TR"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1 Başlık"/>
          <p:cNvSpPr>
            <a:spLocks noGrp="1"/>
          </p:cNvSpPr>
          <p:nvPr>
            <p:ph type="title"/>
          </p:nvPr>
        </p:nvSpPr>
        <p:spPr>
          <a:xfrm>
            <a:off x="457200" y="404664"/>
            <a:ext cx="8229600" cy="1008112"/>
          </a:xfrm>
        </p:spPr>
        <p:txBody>
          <a:bodyPr>
            <a:normAutofit/>
          </a:bodyPr>
          <a:lstStyle/>
          <a:p>
            <a:pPr algn="ctr"/>
            <a:r>
              <a:rPr lang="tr-TR" b="1" dirty="0"/>
              <a:t>YARIŞMA PROGRAMI</a:t>
            </a:r>
          </a:p>
        </p:txBody>
      </p:sp>
      <p:sp>
        <p:nvSpPr>
          <p:cNvPr id="1048599" name="2 İçerik Yer Tutucusu"/>
          <p:cNvSpPr>
            <a:spLocks noGrp="1"/>
          </p:cNvSpPr>
          <p:nvPr>
            <p:ph idx="1"/>
          </p:nvPr>
        </p:nvSpPr>
        <p:spPr>
          <a:xfrm>
            <a:off x="457200" y="1484784"/>
            <a:ext cx="8229600" cy="4896544"/>
          </a:xfrm>
        </p:spPr>
        <p:txBody>
          <a:bodyPr>
            <a:normAutofit lnSpcReduction="10000"/>
          </a:bodyPr>
          <a:lstStyle/>
          <a:p>
            <a:pPr marL="0" indent="0" algn="ctr">
              <a:buNone/>
            </a:pPr>
            <a:r>
              <a:rPr lang="tr-TR" b="1" u="sng" dirty="0">
                <a:latin typeface="+mj-lt"/>
              </a:rPr>
              <a:t> </a:t>
            </a:r>
            <a:endParaRPr lang="zh-CN" altLang="en-US" dirty="0"/>
          </a:p>
          <a:p>
            <a:pPr marL="0" indent="0" algn="ctr">
              <a:buNone/>
            </a:pPr>
            <a:r>
              <a:rPr lang="tr-TR" altLang="en-US" b="1" u="sng" dirty="0">
                <a:latin typeface="+mj-lt"/>
              </a:rPr>
              <a:t>16 ŞUBAT 2026 SAAT 18:00 TEKNİK TOPLANTI</a:t>
            </a:r>
          </a:p>
          <a:p>
            <a:pPr marL="0" indent="0" algn="ctr">
              <a:buNone/>
            </a:pPr>
            <a:r>
              <a:rPr lang="en-US" altLang="en-US" b="1" dirty="0">
                <a:latin typeface="+mj-lt"/>
              </a:rPr>
              <a:t>YER : </a:t>
            </a:r>
            <a:r>
              <a:rPr lang="en-US" altLang="en-US" b="1" dirty="0" err="1">
                <a:latin typeface="+mj-lt"/>
              </a:rPr>
              <a:t>Kayakla</a:t>
            </a:r>
            <a:r>
              <a:rPr lang="en-US" altLang="en-US" b="1" dirty="0">
                <a:latin typeface="+mj-lt"/>
              </a:rPr>
              <a:t> </a:t>
            </a:r>
            <a:r>
              <a:rPr lang="en-US" altLang="en-US" b="1" dirty="0" err="1">
                <a:latin typeface="+mj-lt"/>
              </a:rPr>
              <a:t>Atlama</a:t>
            </a:r>
            <a:r>
              <a:rPr lang="en-US" altLang="en-US" b="1" dirty="0">
                <a:latin typeface="+mj-lt"/>
              </a:rPr>
              <a:t> </a:t>
            </a:r>
            <a:r>
              <a:rPr lang="en-US" altLang="en-US" b="1" dirty="0" err="1">
                <a:latin typeface="+mj-lt"/>
              </a:rPr>
              <a:t>Kuleleri</a:t>
            </a:r>
            <a:r>
              <a:rPr lang="en-US" altLang="en-US" b="1" dirty="0">
                <a:latin typeface="+mj-lt"/>
              </a:rPr>
              <a:t> </a:t>
            </a:r>
            <a:r>
              <a:rPr lang="en-US" altLang="en-US" b="1" dirty="0" err="1">
                <a:latin typeface="+mj-lt"/>
              </a:rPr>
              <a:t>Toplantı</a:t>
            </a:r>
            <a:r>
              <a:rPr lang="en-US" altLang="en-US" b="1" dirty="0">
                <a:latin typeface="+mj-lt"/>
              </a:rPr>
              <a:t> </a:t>
            </a:r>
            <a:r>
              <a:rPr lang="en-US" altLang="en-US" b="1" dirty="0" err="1">
                <a:latin typeface="+mj-lt"/>
              </a:rPr>
              <a:t>Salonu</a:t>
            </a:r>
            <a:endParaRPr lang="zh-CN" altLang="en-US" dirty="0"/>
          </a:p>
          <a:p>
            <a:pPr>
              <a:buNone/>
            </a:pPr>
            <a:endParaRPr lang="tr-TR" sz="2400" dirty="0">
              <a:latin typeface="+mj-lt"/>
            </a:endParaRPr>
          </a:p>
          <a:p>
            <a:pPr>
              <a:buNone/>
            </a:pPr>
            <a:r>
              <a:rPr lang="tr-TR" sz="2400" b="1" u="sng" dirty="0">
                <a:latin typeface="+mj-lt"/>
              </a:rPr>
              <a:t>17 ŞUBAT 2026 BÜYÜK SLALOM YARIŞMASI</a:t>
            </a:r>
            <a:endParaRPr lang="zh-CN" altLang="en-US" dirty="0"/>
          </a:p>
          <a:p>
            <a:r>
              <a:rPr lang="tr-TR" sz="2400" dirty="0">
                <a:latin typeface="+mj-lt"/>
              </a:rPr>
              <a:t>PİST TANIMA 	: 09:15 – 09:45</a:t>
            </a:r>
          </a:p>
          <a:p>
            <a:r>
              <a:rPr lang="tr-TR" sz="2400" dirty="0">
                <a:latin typeface="+mj-lt"/>
              </a:rPr>
              <a:t>YARIŞMA SAATİ	: 10:00 </a:t>
            </a:r>
          </a:p>
          <a:p>
            <a:pPr>
              <a:buNone/>
            </a:pPr>
            <a:endParaRPr lang="tr-TR" sz="2400" dirty="0">
              <a:latin typeface="+mj-lt"/>
            </a:endParaRPr>
          </a:p>
          <a:p>
            <a:pPr>
              <a:buNone/>
            </a:pPr>
            <a:r>
              <a:rPr lang="tr-TR" altLang="zh-CN" sz="2400" b="1" u="sng" dirty="0">
                <a:latin typeface="+mj-lt"/>
              </a:rPr>
              <a:t>18 ŞUBAT 2026 SLALOM YARIŞMASI</a:t>
            </a:r>
            <a:endParaRPr lang="zh-CN" altLang="en-US" dirty="0"/>
          </a:p>
          <a:p>
            <a:r>
              <a:rPr lang="tr-TR" sz="2400" dirty="0">
                <a:latin typeface="+mj-lt"/>
              </a:rPr>
              <a:t>PİST TANIMA	: 09:15 – 09:45</a:t>
            </a:r>
          </a:p>
          <a:p>
            <a:r>
              <a:rPr lang="tr-TR" sz="2400" dirty="0">
                <a:latin typeface="+mj-lt"/>
              </a:rPr>
              <a:t>YARIŞMA SAATİ	: 10:00</a:t>
            </a:r>
          </a:p>
          <a:p>
            <a:endParaRPr lang="tr-TR" sz="2000" dirty="0">
              <a:latin typeface="+mj-lt"/>
            </a:endParaRPr>
          </a:p>
          <a:p>
            <a:endParaRPr lang="tr-TR" sz="20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1 Başlık"/>
          <p:cNvSpPr>
            <a:spLocks noGrp="1"/>
          </p:cNvSpPr>
          <p:nvPr>
            <p:ph type="title"/>
          </p:nvPr>
        </p:nvSpPr>
        <p:spPr>
          <a:xfrm>
            <a:off x="457200" y="704088"/>
            <a:ext cx="8229600" cy="852704"/>
          </a:xfrm>
        </p:spPr>
        <p:txBody>
          <a:bodyPr>
            <a:normAutofit/>
          </a:bodyPr>
          <a:lstStyle/>
          <a:p>
            <a:pPr algn="ctr"/>
            <a:r>
              <a:rPr lang="tr-TR" dirty="0"/>
              <a:t> </a:t>
            </a:r>
            <a:r>
              <a:rPr lang="tr-TR" b="1" u="sng" dirty="0"/>
              <a:t>START SIRALAMASI</a:t>
            </a:r>
          </a:p>
        </p:txBody>
      </p:sp>
      <p:sp>
        <p:nvSpPr>
          <p:cNvPr id="1048601" name="2 İçerik Yer Tutucusu"/>
          <p:cNvSpPr>
            <a:spLocks noGrp="1"/>
          </p:cNvSpPr>
          <p:nvPr>
            <p:ph idx="1"/>
          </p:nvPr>
        </p:nvSpPr>
        <p:spPr>
          <a:xfrm>
            <a:off x="457200" y="1484784"/>
            <a:ext cx="8229600" cy="4839816"/>
          </a:xfrm>
        </p:spPr>
        <p:txBody>
          <a:bodyPr>
            <a:normAutofit fontScale="95000"/>
          </a:bodyPr>
          <a:lstStyle/>
          <a:p>
            <a:pPr marL="0" indent="0">
              <a:buNone/>
            </a:pPr>
            <a:r>
              <a:rPr lang="tr-TR" b="1" u="sng" dirty="0">
                <a:solidFill>
                  <a:srgbClr val="FF0000"/>
                </a:solidFill>
                <a:latin typeface="+mj-lt"/>
              </a:rPr>
              <a:t>U11</a:t>
            </a:r>
          </a:p>
          <a:p>
            <a:pPr marL="0" indent="0">
              <a:buNone/>
            </a:pPr>
            <a:r>
              <a:rPr lang="tr-TR" sz="2800" dirty="0">
                <a:latin typeface="+mj-lt"/>
              </a:rPr>
              <a:t>Kızlar/Erkekler (Büyük Slalom / Slalom)</a:t>
            </a:r>
          </a:p>
          <a:p>
            <a:pPr marL="0" indent="0">
              <a:buNone/>
            </a:pPr>
            <a:r>
              <a:rPr lang="tr-TR" b="1" u="sng" dirty="0">
                <a:solidFill>
                  <a:srgbClr val="FF0000"/>
                </a:solidFill>
                <a:latin typeface="+mj-lt"/>
              </a:rPr>
              <a:t>U13</a:t>
            </a:r>
          </a:p>
          <a:p>
            <a:pPr marL="0" indent="0">
              <a:buNone/>
            </a:pPr>
            <a:r>
              <a:rPr lang="tr-TR" sz="2400" dirty="0">
                <a:latin typeface="+mj-lt"/>
              </a:rPr>
              <a:t>Kızlar/Erkekler (Büyük Slalom / Slalom)</a:t>
            </a:r>
          </a:p>
          <a:p>
            <a:pPr marL="0" indent="0">
              <a:buNone/>
            </a:pPr>
            <a:r>
              <a:rPr lang="tr-TR" b="1" u="sng" dirty="0">
                <a:solidFill>
                  <a:srgbClr val="FF0000"/>
                </a:solidFill>
                <a:latin typeface="+mj-lt"/>
              </a:rPr>
              <a:t>U15</a:t>
            </a:r>
          </a:p>
          <a:p>
            <a:pPr marL="0" indent="0">
              <a:buNone/>
            </a:pPr>
            <a:r>
              <a:rPr lang="tr-TR" sz="2800" dirty="0">
                <a:latin typeface="+mj-lt"/>
              </a:rPr>
              <a:t>Kızlar/Erkekler (Büyük Slalom / Slalom)</a:t>
            </a:r>
          </a:p>
          <a:p>
            <a:pPr marL="0" indent="0">
              <a:buNone/>
            </a:pPr>
            <a:r>
              <a:rPr lang="tr-TR" sz="2800" b="1" u="sng" dirty="0">
                <a:solidFill>
                  <a:srgbClr val="FF0000"/>
                </a:solidFill>
                <a:latin typeface="+mj-lt"/>
              </a:rPr>
              <a:t>U18</a:t>
            </a:r>
          </a:p>
          <a:p>
            <a:pPr marL="0" indent="0">
              <a:buNone/>
            </a:pPr>
            <a:r>
              <a:rPr lang="tr-TR" sz="2800" dirty="0"/>
              <a:t>Kızlar/Erkekler (Büyük Slalom / Slalom)</a:t>
            </a:r>
          </a:p>
          <a:p>
            <a:pPr marL="0" indent="0">
              <a:buNone/>
            </a:pPr>
            <a:r>
              <a:rPr lang="tr-TR" sz="2800" b="1" u="sng" dirty="0">
                <a:solidFill>
                  <a:srgbClr val="FF0000"/>
                </a:solidFill>
                <a:latin typeface="+mj-lt"/>
              </a:rPr>
              <a:t>+18</a:t>
            </a:r>
          </a:p>
          <a:p>
            <a:pPr marL="0" indent="0">
              <a:buNone/>
            </a:pPr>
            <a:r>
              <a:rPr lang="tr-TR" sz="2800" dirty="0">
                <a:latin typeface="+mj-lt"/>
              </a:rPr>
              <a:t>Kızlar/Erkekler (Büyük Slalom / Paralel Slalom)</a:t>
            </a:r>
          </a:p>
          <a:p>
            <a:pPr marL="0" indent="0">
              <a:buNone/>
            </a:pPr>
            <a:endParaRPr lang="tr-TR" sz="2800" dirty="0">
              <a:latin typeface="+mj-lt"/>
            </a:endParaRPr>
          </a:p>
          <a:p>
            <a:pPr marL="0" indent="0">
              <a:buNone/>
            </a:pPr>
            <a:endParaRPr lang="tr-TR" sz="2000" dirty="0">
              <a:latin typeface="+mj-lt"/>
            </a:endParaRPr>
          </a:p>
          <a:p>
            <a:pPr marL="0" indent="0">
              <a:buNone/>
            </a:pPr>
            <a:endParaRPr lang="tr-TR" sz="2000" dirty="0">
              <a:latin typeface="+mj-lt"/>
            </a:endParaRPr>
          </a:p>
          <a:p>
            <a:pPr marL="0" indent="0">
              <a:buNone/>
            </a:pPr>
            <a:endParaRPr lang="tr-TR" sz="20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560369586"/>
              </p:ext>
            </p:extLst>
          </p:nvPr>
        </p:nvGraphicFramePr>
        <p:xfrm>
          <a:off x="323527" y="664675"/>
          <a:ext cx="8496945" cy="5528649"/>
        </p:xfrm>
        <a:graphic>
          <a:graphicData uri="http://schemas.openxmlformats.org/drawingml/2006/table">
            <a:tbl>
              <a:tblPr firstRow="1" firstCol="1" bandRow="1">
                <a:tableStyleId>{5C22544A-7EE6-4342-B048-85BDC9FD1C3A}</a:tableStyleId>
              </a:tblPr>
              <a:tblGrid>
                <a:gridCol w="3015998">
                  <a:extLst>
                    <a:ext uri="{9D8B030D-6E8A-4147-A177-3AD203B41FA5}">
                      <a16:colId xmlns:a16="http://schemas.microsoft.com/office/drawing/2014/main" val="20000"/>
                    </a:ext>
                  </a:extLst>
                </a:gridCol>
                <a:gridCol w="5318387">
                  <a:extLst>
                    <a:ext uri="{9D8B030D-6E8A-4147-A177-3AD203B41FA5}">
                      <a16:colId xmlns:a16="http://schemas.microsoft.com/office/drawing/2014/main" val="20001"/>
                    </a:ext>
                  </a:extLst>
                </a:gridCol>
                <a:gridCol w="162560">
                  <a:extLst>
                    <a:ext uri="{9D8B030D-6E8A-4147-A177-3AD203B41FA5}">
                      <a16:colId xmlns:a16="http://schemas.microsoft.com/office/drawing/2014/main" val="20002"/>
                    </a:ext>
                  </a:extLst>
                </a:gridCol>
              </a:tblGrid>
              <a:tr h="1112373">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KATEGORİLER</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DOĞUM TARİHLERİ</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0"/>
                  </a:ext>
                </a:extLst>
              </a:tr>
              <a:tr h="736046">
                <a:tc>
                  <a:txBody>
                    <a:bodyPr/>
                    <a:lstStyle/>
                    <a:p>
                      <a:pPr marL="457200" algn="just">
                        <a:lnSpc>
                          <a:spcPct val="107000"/>
                        </a:lnSpc>
                        <a:spcAft>
                          <a:spcPts val="0"/>
                        </a:spcAft>
                        <a:tabLst>
                          <a:tab pos="4348480" algn="l"/>
                        </a:tabLst>
                      </a:pPr>
                      <a:endParaRPr lang="tr-TR" sz="1400" dirty="0">
                        <a:effectLst/>
                        <a:latin typeface="+mj-lt"/>
                        <a:cs typeface="Times New Roman"/>
                      </a:endParaRPr>
                    </a:p>
                    <a:p>
                      <a:pPr marL="457200" algn="just">
                        <a:lnSpc>
                          <a:spcPct val="107000"/>
                        </a:lnSpc>
                        <a:spcAft>
                          <a:spcPts val="0"/>
                        </a:spcAft>
                        <a:tabLst>
                          <a:tab pos="4348480" algn="l"/>
                        </a:tabLst>
                      </a:pPr>
                      <a:r>
                        <a:rPr lang="tr-TR" sz="1400" dirty="0">
                          <a:effectLst/>
                          <a:latin typeface="+mj-lt"/>
                        </a:rPr>
                        <a:t>+18 Erkek / Kadınlar</a:t>
                      </a:r>
                    </a:p>
                  </a:txBody>
                  <a:tcPr marL="68580" marR="68580" marT="0" marB="0"/>
                </a:tc>
                <a:tc>
                  <a:txBody>
                    <a:bodyPr/>
                    <a:lstStyle/>
                    <a:p>
                      <a:pPr marL="457200" algn="just">
                        <a:lnSpc>
                          <a:spcPct val="107000"/>
                        </a:lnSpc>
                        <a:spcAft>
                          <a:spcPts val="0"/>
                        </a:spcAft>
                        <a:tabLst>
                          <a:tab pos="4348480" algn="l"/>
                        </a:tabLst>
                      </a:pPr>
                      <a:r>
                        <a:rPr lang="tr-TR" sz="1400" dirty="0">
                          <a:effectLst/>
                          <a:latin typeface="+mj-lt"/>
                        </a:rPr>
                        <a:t>   </a:t>
                      </a:r>
                    </a:p>
                    <a:p>
                      <a:pPr marL="457200" algn="just">
                        <a:lnSpc>
                          <a:spcPct val="107000"/>
                        </a:lnSpc>
                        <a:spcAft>
                          <a:spcPts val="0"/>
                        </a:spcAft>
                        <a:tabLst>
                          <a:tab pos="4348480" algn="l"/>
                        </a:tabLst>
                      </a:pPr>
                      <a:r>
                        <a:rPr lang="tr-TR" sz="1400" dirty="0">
                          <a:effectLst/>
                          <a:latin typeface="+mj-lt"/>
                        </a:rPr>
                        <a:t>2007 ve </a:t>
                      </a:r>
                      <a:r>
                        <a:rPr lang="tr-TR" sz="1400" baseline="0" dirty="0">
                          <a:effectLst/>
                          <a:latin typeface="+mj-lt"/>
                        </a:rPr>
                        <a:t>üstü </a:t>
                      </a:r>
                      <a:r>
                        <a:rPr lang="tr-TR" sz="1400" dirty="0">
                          <a:effectLst/>
                          <a:latin typeface="+mj-lt"/>
                        </a:rPr>
                        <a:t>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1"/>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U18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2010-2009-2008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3"/>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U15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2011-2012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4"/>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U13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2013-2014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5"/>
                  </a:ext>
                </a:extLst>
              </a:tr>
              <a:tr h="736046">
                <a:tc>
                  <a:txBody>
                    <a:bodyPr/>
                    <a:lstStyle/>
                    <a:p>
                      <a:pPr marL="457200" marR="0" lvl="0" indent="0" algn="just" defTabSz="914400" rtl="0" eaLnBrk="1" fontAlgn="auto" latinLnBrk="0" hangingPunct="1">
                        <a:lnSpc>
                          <a:spcPct val="107000"/>
                        </a:lnSpc>
                        <a:spcBef>
                          <a:spcPts val="0"/>
                        </a:spcBef>
                        <a:spcAft>
                          <a:spcPts val="0"/>
                        </a:spcAft>
                        <a:buClrTx/>
                        <a:buSzTx/>
                        <a:buFontTx/>
                        <a:buNone/>
                        <a:tabLst>
                          <a:tab pos="4348480" algn="l"/>
                        </a:tabLst>
                        <a:defRPr/>
                      </a:pPr>
                      <a:r>
                        <a:rPr kumimoji="0" lang="tr-TR" sz="1400" b="1" kern="1200" dirty="0">
                          <a:solidFill>
                            <a:schemeClr val="lt1"/>
                          </a:solidFill>
                          <a:effectLst/>
                          <a:latin typeface="+mn-lt"/>
                          <a:ea typeface="+mn-ea"/>
                          <a:cs typeface="+mn-cs"/>
                        </a:rPr>
                        <a:t> U11 Erkekler ve kızlar</a:t>
                      </a:r>
                      <a:endParaRPr kumimoji="0" lang="tr-TR" sz="1400" b="1" kern="1200" dirty="0">
                        <a:solidFill>
                          <a:schemeClr val="lt1"/>
                        </a:solidFill>
                        <a:effectLst/>
                        <a:latin typeface="+mn-lt"/>
                        <a:ea typeface="Calibri"/>
                        <a:cs typeface="Times New Roman"/>
                      </a:endParaRPr>
                    </a:p>
                    <a:p>
                      <a:pPr marL="457200" algn="just">
                        <a:lnSpc>
                          <a:spcPct val="107000"/>
                        </a:lnSpc>
                        <a:spcAft>
                          <a:spcPts val="0"/>
                        </a:spcAft>
                        <a:tabLst>
                          <a:tab pos="4348480" algn="l"/>
                        </a:tabLst>
                      </a:pP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r>
                        <a:rPr lang="tr-TR" sz="1400" dirty="0">
                          <a:effectLst/>
                          <a:latin typeface="+mj-lt"/>
                          <a:ea typeface="Calibri"/>
                          <a:cs typeface="Times New Roman"/>
                        </a:rPr>
                        <a:t>2015-2016</a:t>
                      </a: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6"/>
                  </a:ext>
                </a:extLst>
              </a:tr>
              <a:tr h="736046">
                <a:tc>
                  <a:txBody>
                    <a:bodyPr/>
                    <a:lstStyle/>
                    <a:p>
                      <a:pPr marL="457200" algn="just">
                        <a:lnSpc>
                          <a:spcPct val="107000"/>
                        </a:lnSpc>
                        <a:spcAft>
                          <a:spcPts val="0"/>
                        </a:spcAft>
                        <a:tabLst>
                          <a:tab pos="4348480" algn="l"/>
                        </a:tabLst>
                      </a:pPr>
                      <a:endParaRPr lang="tr-TR" sz="1200" dirty="0">
                        <a:effectLst/>
                        <a:latin typeface="+mj-lt"/>
                      </a:endParaRPr>
                    </a:p>
                  </a:txBody>
                  <a:tcPr marL="68580" marR="68580" marT="0" marB="0"/>
                </a:tc>
                <a:tc>
                  <a:txBody>
                    <a:bodyPr/>
                    <a:lstStyle/>
                    <a:p>
                      <a:pPr marL="457200" algn="just">
                        <a:lnSpc>
                          <a:spcPct val="107000"/>
                        </a:lnSpc>
                        <a:spcAft>
                          <a:spcPts val="0"/>
                        </a:spcAft>
                        <a:tabLst>
                          <a:tab pos="4348480" algn="l"/>
                        </a:tabLst>
                      </a:pPr>
                      <a:endParaRPr lang="tr-TR" sz="1200" dirty="0">
                        <a:effectLst/>
                        <a:latin typeface="+mj-lt"/>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
        <p:nvSpPr>
          <p:cNvPr id="5" name="Rectangle 1"/>
          <p:cNvSpPr>
            <a:spLocks noChangeArrowheads="1"/>
          </p:cNvSpPr>
          <p:nvPr/>
        </p:nvSpPr>
        <p:spPr bwMode="auto">
          <a:xfrm>
            <a:off x="1924050" y="2466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48163" algn="l"/>
              </a:tabLst>
            </a:pPr>
            <a:endParaRPr kumimoji="0" lang="tr-TR"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0495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Unvan 1"/>
          <p:cNvSpPr>
            <a:spLocks noGrp="1"/>
          </p:cNvSpPr>
          <p:nvPr>
            <p:ph type="title"/>
          </p:nvPr>
        </p:nvSpPr>
        <p:spPr>
          <a:xfrm>
            <a:off x="457200" y="404664"/>
            <a:ext cx="8229600" cy="1080120"/>
          </a:xfrm>
        </p:spPr>
        <p:txBody>
          <a:bodyPr>
            <a:normAutofit/>
          </a:bodyPr>
          <a:lstStyle/>
          <a:p>
            <a:pPr algn="ctr"/>
            <a:r>
              <a:rPr lang="tr-TR" b="1" u="sng" dirty="0"/>
              <a:t>ORTAK KURALLAR</a:t>
            </a:r>
          </a:p>
        </p:txBody>
      </p:sp>
      <p:sp>
        <p:nvSpPr>
          <p:cNvPr id="1048609" name="İçerik Yer Tutucusu 2"/>
          <p:cNvSpPr>
            <a:spLocks noGrp="1"/>
          </p:cNvSpPr>
          <p:nvPr>
            <p:ph idx="1"/>
          </p:nvPr>
        </p:nvSpPr>
        <p:spPr>
          <a:xfrm>
            <a:off x="457200" y="1700808"/>
            <a:ext cx="8229600" cy="4623792"/>
          </a:xfrm>
        </p:spPr>
        <p:txBody>
          <a:bodyPr>
            <a:normAutofit fontScale="95455" lnSpcReduction="10000"/>
          </a:bodyPr>
          <a:lstStyle/>
          <a:p>
            <a:pPr algn="just"/>
            <a:r>
              <a:rPr lang="tr-TR" dirty="0">
                <a:latin typeface="Times New Roman" pitchFamily="18" charset="0"/>
                <a:cs typeface="Times New Roman" pitchFamily="18" charset="0"/>
              </a:rPr>
              <a:t>Pist tanıma süresi bittikten sonra yarışma alanında bulunan sporcular diskalifiye edilir. Pist tanıması yaparken sporcuların göğüs numaraları giyilmiş ve gözükür olmalıdır. Pist tanıması yaparken kapıların içine girilmez, kapılarda dönüş yapanlar ve pistin yan tarafında hayalet dönüş yapanlar diskalifiye edilir.</a:t>
            </a:r>
          </a:p>
          <a:p>
            <a:pPr algn="just"/>
            <a:r>
              <a:rPr lang="tr-TR" dirty="0">
                <a:latin typeface="Times New Roman" pitchFamily="18" charset="0"/>
                <a:cs typeface="Times New Roman" pitchFamily="18" charset="0"/>
              </a:rPr>
              <a:t>Yarışma sonuçlarına itirazlar, yarışma alanında resmi olmayan sonuçlar açıklandıktan sonra 15 dakika içerisinde yarışma jürisine yazılı olarak yapılır</a:t>
            </a:r>
          </a:p>
          <a:p>
            <a:pPr algn="just"/>
            <a:r>
              <a:rPr lang="tr-TR" dirty="0">
                <a:latin typeface="Times New Roman" pitchFamily="18" charset="0"/>
                <a:cs typeface="Times New Roman" pitchFamily="18" charset="0"/>
              </a:rPr>
              <a:t>Yazılı olarak yapılmayan itirazlar değerlendirmeye alınmaz.</a:t>
            </a:r>
          </a:p>
          <a:p>
            <a:pPr algn="just"/>
            <a:r>
              <a:rPr lang="tr-TR" dirty="0">
                <a:latin typeface="Times New Roman" pitchFamily="18" charset="0"/>
                <a:cs typeface="Times New Roman" pitchFamily="18" charset="0"/>
              </a:rPr>
              <a:t>Resmi yarışma sonuçları kafile idarecilerine mail olarak yada </a:t>
            </a:r>
            <a:r>
              <a:rPr lang="tr-TR" dirty="0" err="1">
                <a:latin typeface="Times New Roman" pitchFamily="18" charset="0"/>
                <a:cs typeface="Times New Roman" pitchFamily="18" charset="0"/>
              </a:rPr>
              <a:t>whatsapp</a:t>
            </a:r>
            <a:r>
              <a:rPr lang="tr-TR" dirty="0">
                <a:latin typeface="Times New Roman" pitchFamily="18" charset="0"/>
                <a:cs typeface="Times New Roman" pitchFamily="18" charset="0"/>
              </a:rPr>
              <a:t> grubundan gönderilecektir.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İçerik Yer Tutucusu 2"/>
          <p:cNvSpPr>
            <a:spLocks noGrp="1"/>
          </p:cNvSpPr>
          <p:nvPr>
            <p:ph idx="1"/>
          </p:nvPr>
        </p:nvSpPr>
        <p:spPr>
          <a:xfrm>
            <a:off x="395536" y="1772816"/>
            <a:ext cx="8229600" cy="4389120"/>
          </a:xfrm>
        </p:spPr>
        <p:txBody>
          <a:bodyPr>
            <a:normAutofit/>
          </a:bodyPr>
          <a:lstStyle/>
          <a:p>
            <a:r>
              <a:rPr lang="tr-TR" dirty="0"/>
              <a:t>Her kategoride erkek ve kadın sporcularda kombine sonuçlarına göre ilk 6 sporcuya ödemeye yapılır. Yol hariçtir.</a:t>
            </a:r>
          </a:p>
          <a:p>
            <a:r>
              <a:rPr lang="tr-TR" dirty="0"/>
              <a:t>Yarışmada yasal harcırahı hak etmeyen sporcuların harcırahı uygun görüldüğü takdirde Gençlik Spor İl Müdürlüklerinin ilgili bütçesinden ödeme yapılır.</a:t>
            </a:r>
          </a:p>
          <a:p>
            <a:r>
              <a:rPr lang="tr-TR" dirty="0"/>
              <a:t>Teknik yetersizliği olan sporcular yarışma jürisi tarafından pisten alınır ve DNS (yarışmada start almadı) olarak işlenir.</a:t>
            </a:r>
          </a:p>
          <a:p>
            <a:pPr marL="0" indent="0">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Alt Başlık 2"/>
          <p:cNvSpPr>
            <a:spLocks noGrp="1"/>
          </p:cNvSpPr>
          <p:nvPr>
            <p:ph type="subTitle" idx="1"/>
          </p:nvPr>
        </p:nvSpPr>
        <p:spPr>
          <a:xfrm>
            <a:off x="539552" y="2636912"/>
            <a:ext cx="7854696" cy="2848280"/>
          </a:xfrm>
        </p:spPr>
        <p:txBody>
          <a:bodyPr>
            <a:noAutofit/>
          </a:bodyPr>
          <a:lstStyle/>
          <a:p>
            <a:pPr algn="ctr"/>
            <a:endParaRPr lang="tr-TR" sz="2800" b="1" dirty="0">
              <a:solidFill>
                <a:srgbClr val="FF0000"/>
              </a:solidFill>
            </a:endParaRPr>
          </a:p>
          <a:p>
            <a:pPr algn="ctr"/>
            <a:r>
              <a:rPr lang="tr-TR" sz="3600" b="1" dirty="0">
                <a:solidFill>
                  <a:srgbClr val="FF0000"/>
                </a:solidFill>
              </a:rPr>
              <a:t>TÜM SPORCU VE ANTRENÖRLERE BAŞARILAR DİLERİZ</a:t>
            </a:r>
          </a:p>
          <a:p>
            <a:pPr algn="ctr"/>
            <a:r>
              <a:rPr lang="tr-TR" sz="3600" b="1" dirty="0">
                <a:solidFill>
                  <a:srgbClr val="FF0000"/>
                </a:solidFill>
              </a:rPr>
              <a:t>SNOWBOARD TEKNİK KURULU</a:t>
            </a:r>
          </a:p>
        </p:txBody>
      </p:sp>
      <p:pic>
        <p:nvPicPr>
          <p:cNvPr id="2097153" name="3 Resim" descr="tkf-logo.jpg"/>
          <p:cNvPicPr>
            <a:picLocks noChangeAspect="1"/>
          </p:cNvPicPr>
          <p:nvPr/>
        </p:nvPicPr>
        <p:blipFill>
          <a:blip r:embed="rId2" cstate="print"/>
          <a:stretch>
            <a:fillRect/>
          </a:stretch>
        </p:blipFill>
        <p:spPr>
          <a:xfrm>
            <a:off x="3923928" y="742950"/>
            <a:ext cx="1296144" cy="154305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335</Words>
  <Application>Microsoft Macintosh PowerPoint</Application>
  <PresentationFormat>Ekran Gösterisi (4:3)</PresentationFormat>
  <Paragraphs>91</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Constantia</vt:lpstr>
      <vt:lpstr>Times New Roman</vt:lpstr>
      <vt:lpstr>Wingdings 2</vt:lpstr>
      <vt:lpstr>Akış</vt:lpstr>
      <vt:lpstr>PowerPoint Sunusu</vt:lpstr>
      <vt:lpstr>İL YOKLAMASI</vt:lpstr>
      <vt:lpstr>YARIŞMA PROGRAMI</vt:lpstr>
      <vt:lpstr> START SIRALAMASI</vt:lpstr>
      <vt:lpstr>PowerPoint Sunusu</vt:lpstr>
      <vt:lpstr>ORTAK KURALLAR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Meltem</dc:creator>
  <cp:lastModifiedBy>serdar özger</cp:lastModifiedBy>
  <cp:revision>27</cp:revision>
  <dcterms:created xsi:type="dcterms:W3CDTF">2016-03-29T05:52:26Z</dcterms:created>
  <dcterms:modified xsi:type="dcterms:W3CDTF">2026-02-13T18:07:05Z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a17d023b79a34307bb43c8e3e960aa9b</vt:lpwstr>
  </property>
</Properties>
</file>