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6" r:id="rId2"/>
    <p:sldId id="287" r:id="rId3"/>
    <p:sldId id="288" r:id="rId4"/>
    <p:sldId id="289" r:id="rId5"/>
    <p:sldId id="290" r:id="rId6"/>
    <p:sldId id="291" r:id="rId7"/>
    <p:sldId id="301" r:id="rId8"/>
    <p:sldId id="293" r:id="rId9"/>
    <p:sldId id="294" r:id="rId10"/>
    <p:sldId id="295" r:id="rId11"/>
    <p:sldId id="296" r:id="rId12"/>
    <p:sldId id="297" r:id="rId13"/>
    <p:sldId id="298" r:id="rId14"/>
    <p:sldId id="29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8" autoAdjust="0"/>
    <p:restoredTop sz="94660"/>
  </p:normalViewPr>
  <p:slideViewPr>
    <p:cSldViewPr>
      <p:cViewPr varScale="1">
        <p:scale>
          <a:sx n="82" d="100"/>
          <a:sy n="82" d="100"/>
        </p:scale>
        <p:origin x="91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34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86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048587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588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89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35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3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3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0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2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2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9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59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59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9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0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4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4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5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6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4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51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2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3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4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5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56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57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16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17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8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59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62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63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64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6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5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6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7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2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62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48631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48632" name="9 Serbest Form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3" name="10 Serbest Form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6 Serbest Form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7 Serbest Form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79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4858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16A6E8-14E3-42F2-A250-FEBFB3ADA638}" type="datetimeFigureOut">
              <a:rPr lang="tr-TR" smtClean="0"/>
              <a:pPr/>
              <a:t>4.03.2025</a:t>
            </a:fld>
            <a:endParaRPr lang="tr-TR"/>
          </a:p>
        </p:txBody>
      </p:sp>
      <p:sp>
        <p:nvSpPr>
          <p:cNvPr id="1048581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048582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11 Serbest Form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12 Serbest Form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2 Alt Başlık"/>
          <p:cNvSpPr>
            <a:spLocks noGrp="1"/>
          </p:cNvSpPr>
          <p:nvPr>
            <p:ph type="subTitle" idx="1"/>
          </p:nvPr>
        </p:nvSpPr>
        <p:spPr>
          <a:xfrm>
            <a:off x="533400" y="2780928"/>
            <a:ext cx="8287072" cy="374441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itchFamily="18" charset="0"/>
                <a:cs typeface="Times New Roman" pitchFamily="18" charset="0"/>
              </a:rPr>
              <a:t>TÜRKİYE KAYAK FEDERASYONU</a:t>
            </a:r>
          </a:p>
          <a:p>
            <a:pPr algn="ctr"/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KAYAKLI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KOŞU TÜRKİYE ŞAMPİYONASI 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YARIŞMASI</a:t>
            </a: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ERZURUM/ KANDİLLİ 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10.12.MART 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2025</a:t>
            </a:r>
          </a:p>
        </p:txBody>
      </p:sp>
      <p:pic>
        <p:nvPicPr>
          <p:cNvPr id="2097152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Unvan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ORTAK KURALLAR</a:t>
            </a:r>
          </a:p>
        </p:txBody>
      </p:sp>
      <p:sp>
        <p:nvSpPr>
          <p:cNvPr id="1048609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87955" lnSpcReduction="1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Onaylı yarışma başvuru formu en geç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09.Mart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2025 tarihine kadar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TKF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ve sekretaryadan Serhat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CERRAH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’a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gönderilmesi gerekmektedir.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Pist tanıma süresi bittikten sonra yarışma alanında bulunan sporcular diskalifiye edilir.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sonuçlarına itirazlar, yarışma alanında resmi olmayan sonuçlar açıklandıktan sonra 15 dakika içerisinde yarışma jürisine yazılı olarak yapılır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Yazılı olarak yapılmayan itirazlar değerlendirmeye alınmaz.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Resmi yarışma sonuçları kafile idarecilerine mail olarak gönderilecektir.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start alanın da lisans ve kimlik kartı kontrolü yapılacaktır.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5833"/>
          </a:bodyPr>
          <a:lstStyle/>
          <a:p>
            <a:pPr algn="just">
              <a:buNone/>
            </a:pPr>
            <a:endParaRPr lang="tr-TR" dirty="0"/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Yarışmadaki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tüm kurallar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hakkında antrenörlerin sporculara  bilgi verilmesi ile sorumludur.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Kayaklı Koşu Türkiye Şampiyonasına katılmaya hak kazanan sporcuların kotaları 1. Etap ve 2. Etap yarışmalarında aldıkları puanlarına göre yarışmaya hak kazanırlar.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Klasik ve Serbest yarışmaları sonucunda sıralamaya giren ilk 3 (üç) sporcuya madalya verilir. U12, U13, U14 kategorilerinde ilk 4 (dört) sporcuya madalya verilir.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Madalya töreni 2. gün yarışmaların sonunda yarışma alanında yapılacaktır.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Bu kurallar tutanak altına alınacaktır.</a:t>
            </a:r>
          </a:p>
          <a:p>
            <a:pPr algn="just">
              <a:buNone/>
            </a:pPr>
            <a:endParaRPr lang="tr-TR" dirty="0"/>
          </a:p>
          <a:p>
            <a:pPr algn="just"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2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/>
              <a:t>Yarışmada yasal harcırahı hak etmeyen sporcuların harcırahı uygun görüldüğü takdirde Gençlik Spor İl Müdürlüklerinin ilgili </a:t>
            </a:r>
            <a:r>
              <a:rPr lang="tr-TR" dirty="0" smtClean="0"/>
              <a:t>bütçesinden ödeme yapılır.</a:t>
            </a:r>
          </a:p>
          <a:p>
            <a:r>
              <a:rPr lang="tr-TR" dirty="0" smtClean="0"/>
              <a:t>Konaklama Federasyon </a:t>
            </a:r>
            <a:r>
              <a:rPr lang="tr-TR" smtClean="0"/>
              <a:t>tarafından karşılanacaktır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Türkiye şampiyonası sonucu kombine de ilk üçe giren sporcular 2025 2026 sezonunda elemelere katılmayacak</a:t>
            </a:r>
          </a:p>
          <a:p>
            <a:r>
              <a:rPr lang="tr-TR" dirty="0"/>
              <a:t>Teknik yetersizliği olan sporcular pistten alınacak.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194308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890548"/>
              </p:ext>
            </p:extLst>
          </p:nvPr>
        </p:nvGraphicFramePr>
        <p:xfrm>
          <a:off x="457200" y="1935163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KATEGORİLER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DOĞUM TARİHİ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/>
                        <a:t>Büyük + Erkekler</a:t>
                      </a:r>
                      <a:r>
                        <a:rPr lang="tr-TR" baseline="0"/>
                        <a:t> </a:t>
                      </a:r>
                      <a:r>
                        <a:rPr lang="tr-TR" baseline="0" dirty="0"/>
                        <a:t>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2005 ve üstü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U19 Erkekler</a:t>
                      </a:r>
                      <a:r>
                        <a:rPr lang="tr-TR" baseline="0" dirty="0"/>
                        <a:t>  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2006_2007_2008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U16</a:t>
                      </a:r>
                      <a:r>
                        <a:rPr lang="tr-TR" baseline="0" dirty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2009_2010</a:t>
                      </a:r>
                      <a:r>
                        <a:rPr lang="tr-TR" baseline="0" dirty="0"/>
                        <a:t> </a:t>
                      </a:r>
                      <a:r>
                        <a:rPr lang="tr-TR" dirty="0"/>
                        <a:t>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U14</a:t>
                      </a:r>
                      <a:r>
                        <a:rPr lang="tr-TR" baseline="0" dirty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2011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U13 Erkek</a:t>
                      </a:r>
                      <a:r>
                        <a:rPr lang="tr-TR" baseline="0" dirty="0"/>
                        <a:t> ve Kızlar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2012 doğumlular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U12 Erkek</a:t>
                      </a:r>
                      <a:r>
                        <a:rPr lang="tr-TR" baseline="0" dirty="0"/>
                        <a:t>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2013 doğumlular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Alt Başlık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854696" cy="2848280"/>
          </a:xfrm>
        </p:spPr>
        <p:txBody>
          <a:bodyPr>
            <a:noAutofit/>
          </a:bodyPr>
          <a:lstStyle/>
          <a:p>
            <a:pPr algn="ctr"/>
            <a:endParaRPr lang="tr-TR" sz="2800" b="1" dirty="0">
              <a:solidFill>
                <a:srgbClr val="FF0000"/>
              </a:solidFill>
            </a:endParaRP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TÜM SPORCU VE ANTRENÖRLERE BAŞARILAR DİLERİZ</a:t>
            </a: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KAYAKLI KOŞU TEKNİK KURULU</a:t>
            </a:r>
          </a:p>
        </p:txBody>
      </p:sp>
      <p:pic>
        <p:nvPicPr>
          <p:cNvPr id="2097153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742950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İL YOKLAMASI</a:t>
            </a:r>
            <a:endParaRPr lang="tr-TR" u="sng" dirty="0"/>
          </a:p>
        </p:txBody>
      </p:sp>
      <p:sp>
        <p:nvSpPr>
          <p:cNvPr id="1048597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 numCol="2">
            <a:normAutofit fontScale="96667"/>
          </a:bodyPr>
          <a:lstStyle/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AĞRI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ANKARA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ARDAHAN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BOLU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BİNGÖL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BİTLİS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ÇANKIRI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ERZURUM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ERZİNCAN</a:t>
            </a:r>
          </a:p>
          <a:p>
            <a:pPr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   ORDU                      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HAKKARİ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KARS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KASTAMONU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NİĞDE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RİZE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TUNCELİ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VAN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MUŞ 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ARTVİN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BURSA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YARIŞMA PROGRAMI</a:t>
            </a:r>
          </a:p>
        </p:txBody>
      </p:sp>
      <p:sp>
        <p:nvSpPr>
          <p:cNvPr id="1048599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u="sng" dirty="0">
                <a:latin typeface="+mj-lt"/>
              </a:rPr>
              <a:t> </a:t>
            </a:r>
            <a:endParaRPr lang="zh-CN" altLang="en-US" dirty="0"/>
          </a:p>
          <a:p>
            <a:pPr marL="0" indent="0" algn="ctr">
              <a:buNone/>
            </a:pPr>
            <a:r>
              <a:rPr lang="tr-TR" b="1" u="sng" dirty="0" smtClean="0">
                <a:latin typeface="+mj-lt"/>
              </a:rPr>
              <a:t>1</a:t>
            </a:r>
            <a:r>
              <a:rPr lang="tr-TR" b="1" u="sng" dirty="0">
                <a:latin typeface="+mj-lt"/>
              </a:rPr>
              <a:t>0</a:t>
            </a:r>
            <a:r>
              <a:rPr lang="tr-TR" b="1" u="sng" dirty="0" smtClean="0">
                <a:latin typeface="+mj-lt"/>
              </a:rPr>
              <a:t> MART </a:t>
            </a:r>
            <a:r>
              <a:rPr lang="en-US" altLang="en-US" b="1" u="sng" dirty="0">
                <a:latin typeface="+mj-lt"/>
              </a:rPr>
              <a:t>202</a:t>
            </a:r>
            <a:r>
              <a:rPr lang="tr-TR" altLang="en-US" b="1" u="sng" dirty="0">
                <a:latin typeface="+mj-lt"/>
              </a:rPr>
              <a:t>5</a:t>
            </a:r>
            <a:r>
              <a:rPr lang="en-US" altLang="en-US" b="1" u="sng" dirty="0">
                <a:latin typeface="+mj-lt"/>
              </a:rPr>
              <a:t>.TEKN</a:t>
            </a:r>
            <a:r>
              <a:rPr lang="tr-TR" altLang="en-US" b="1" u="sng" dirty="0">
                <a:latin typeface="+mj-lt"/>
              </a:rPr>
              <a:t>İ</a:t>
            </a:r>
            <a:r>
              <a:rPr lang="en-US" altLang="en-US" b="1" u="sng" dirty="0">
                <a:latin typeface="+mj-lt"/>
              </a:rPr>
              <a:t>K TOPLANTI </a:t>
            </a:r>
            <a:r>
              <a:rPr lang="tr-TR" b="1" u="sng" dirty="0">
                <a:latin typeface="+mj-lt"/>
              </a:rPr>
              <a:t>  </a:t>
            </a:r>
            <a:endParaRPr lang="zh-CN" altLang="en-US" dirty="0"/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 smtClean="0">
                <a:latin typeface="+mj-lt"/>
              </a:rPr>
              <a:t>11</a:t>
            </a:r>
            <a:r>
              <a:rPr lang="en-US" sz="2400" b="1" u="sng" dirty="0" smtClean="0">
                <a:latin typeface="+mj-lt"/>
              </a:rPr>
              <a:t>/</a:t>
            </a:r>
            <a:r>
              <a:rPr lang="tr-TR" sz="2400" b="1" u="sng" dirty="0" smtClean="0">
                <a:latin typeface="+mj-lt"/>
              </a:rPr>
              <a:t>MART</a:t>
            </a:r>
            <a:r>
              <a:rPr lang="en-US" altLang="en-US" sz="2400" b="1" u="sng" dirty="0" smtClean="0">
                <a:latin typeface="+mj-lt"/>
              </a:rPr>
              <a:t> </a:t>
            </a:r>
            <a:r>
              <a:rPr lang="en-US" altLang="en-US" sz="2400" b="1" u="sng" dirty="0">
                <a:latin typeface="+mj-lt"/>
              </a:rPr>
              <a:t>.202</a:t>
            </a:r>
            <a:r>
              <a:rPr lang="tr-TR" altLang="en-US" sz="2400" b="1" u="sng" dirty="0">
                <a:latin typeface="+mj-lt"/>
              </a:rPr>
              <a:t>5</a:t>
            </a:r>
            <a:r>
              <a:rPr lang="en-US" altLang="en-US" sz="2400" b="1" u="sng" dirty="0">
                <a:latin typeface="+mj-lt"/>
              </a:rPr>
              <a:t> .K</a:t>
            </a:r>
            <a:r>
              <a:rPr lang="tr-TR" sz="2400" b="1" u="sng" dirty="0">
                <a:latin typeface="+mj-lt"/>
              </a:rPr>
              <a:t>LASİK TEKNİK YARIŞMASI</a:t>
            </a:r>
            <a:r>
              <a:rPr lang="en-US" sz="2400" b="1" u="sng" dirty="0">
                <a:latin typeface="+mj-lt"/>
              </a:rPr>
              <a:t> 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 	: 09:15 – 09:45</a:t>
            </a:r>
          </a:p>
          <a:p>
            <a:r>
              <a:rPr lang="tr-TR" sz="2400" dirty="0">
                <a:latin typeface="+mj-lt"/>
              </a:rPr>
              <a:t>YARIŞMA SAATİ	: 10:00 </a:t>
            </a:r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 smtClean="0">
                <a:latin typeface="+mj-lt"/>
              </a:rPr>
              <a:t>12</a:t>
            </a:r>
            <a:r>
              <a:rPr lang="en-US" sz="2400" b="1" u="sng" dirty="0" smtClean="0">
                <a:latin typeface="+mj-lt"/>
              </a:rPr>
              <a:t>/</a:t>
            </a:r>
            <a:r>
              <a:rPr lang="tr-TR" sz="2400" b="1" u="sng" dirty="0" smtClean="0">
                <a:latin typeface="+mj-lt"/>
              </a:rPr>
              <a:t>MART</a:t>
            </a:r>
            <a:r>
              <a:rPr lang="en-US" altLang="en-US" sz="2400" b="1" u="sng" dirty="0" smtClean="0">
                <a:latin typeface="+mj-lt"/>
              </a:rPr>
              <a:t>.</a:t>
            </a:r>
            <a:r>
              <a:rPr lang="tr-TR" altLang="en-US" sz="2400" b="1" u="sng" dirty="0">
                <a:latin typeface="+mj-lt"/>
              </a:rPr>
              <a:t>2025.</a:t>
            </a:r>
            <a:r>
              <a:rPr lang="en-US" altLang="en-US" sz="2400" b="1" u="sng" dirty="0">
                <a:latin typeface="+mj-lt"/>
              </a:rPr>
              <a:t>S</a:t>
            </a:r>
            <a:r>
              <a:rPr lang="tr-TR" sz="2400" b="1" u="sng" dirty="0">
                <a:latin typeface="+mj-lt"/>
              </a:rPr>
              <a:t>ERBEST TEKNİK YARIŞMASI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	: 08:45 – 09:15</a:t>
            </a:r>
          </a:p>
          <a:p>
            <a:r>
              <a:rPr lang="tr-TR" sz="2400" dirty="0">
                <a:latin typeface="+mj-lt"/>
              </a:rPr>
              <a:t>YARIŞMA SAATİ	: 09:30</a:t>
            </a:r>
          </a:p>
          <a:p>
            <a:endParaRPr lang="tr-TR" sz="2000" dirty="0">
              <a:latin typeface="+mj-lt"/>
            </a:endParaRPr>
          </a:p>
          <a:p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 </a:t>
            </a:r>
            <a:r>
              <a:rPr lang="tr-TR" b="1" u="sng" dirty="0"/>
              <a:t>START SIRALAMASI</a:t>
            </a:r>
          </a:p>
        </p:txBody>
      </p:sp>
      <p:sp>
        <p:nvSpPr>
          <p:cNvPr id="1048601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5000"/>
          </a:bodyPr>
          <a:lstStyle/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1.GRUP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 Büyük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U19 Kadınlar ve Erkekler,</a:t>
            </a: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2.GRUP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U16 Kızlar ve Erkekler, 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U14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3.GRUP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U13 Kızlar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U12 Kızlar ve Erkekler</a:t>
            </a: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ERKEKLERİN MESAFELERİ</a:t>
            </a:r>
          </a:p>
        </p:txBody>
      </p:sp>
      <p:graphicFrame>
        <p:nvGraphicFramePr>
          <p:cNvPr id="4194304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302375"/>
              </p:ext>
            </p:extLst>
          </p:nvPr>
        </p:nvGraphicFramePr>
        <p:xfrm>
          <a:off x="439647" y="1700805"/>
          <a:ext cx="8229600" cy="388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8844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</a:t>
                      </a:r>
                      <a:r>
                        <a:rPr lang="tr-TR" sz="2400" b="1">
                          <a:latin typeface="+mj-lt"/>
                        </a:rPr>
                        <a:t>,5 </a:t>
                      </a:r>
                      <a:r>
                        <a:rPr lang="tr-TR" sz="2400" b="1" dirty="0">
                          <a:latin typeface="+mj-lt"/>
                        </a:rPr>
                        <a:t>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</a:t>
                      </a:r>
                      <a:r>
                        <a:rPr lang="tr-TR" sz="2400" b="1" baseline="0" dirty="0">
                          <a:latin typeface="+mj-lt"/>
                        </a:rPr>
                        <a:t>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BAYANLARIN MESAFELERİ</a:t>
            </a:r>
          </a:p>
        </p:txBody>
      </p:sp>
      <p:graphicFrame>
        <p:nvGraphicFramePr>
          <p:cNvPr id="4194305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181608"/>
              </p:ext>
            </p:extLst>
          </p:nvPr>
        </p:nvGraphicFramePr>
        <p:xfrm>
          <a:off x="539552" y="1772821"/>
          <a:ext cx="8229600" cy="447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7331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134">
                <a:tc>
                  <a:txBody>
                    <a:bodyPr/>
                    <a:lstStyle/>
                    <a:p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  <a:r>
                        <a:rPr lang="tr-TR" sz="2400" b="1" baseline="0" dirty="0">
                          <a:latin typeface="+mj-lt"/>
                        </a:rPr>
                        <a:t>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311278"/>
              </p:ext>
            </p:extLst>
          </p:nvPr>
        </p:nvGraphicFramePr>
        <p:xfrm>
          <a:off x="251519" y="260649"/>
          <a:ext cx="8496945" cy="5528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5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237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KATEGORİLER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DOĞUM TARİHLERİ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İL KONTENJANI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100" dirty="0">
                        <a:effectLst/>
                        <a:latin typeface="+mj-lt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100" dirty="0">
                          <a:effectLst/>
                          <a:latin typeface="+mj-lt"/>
                          <a:cs typeface="Times New Roman"/>
                        </a:rPr>
                        <a:t>Büyükler</a:t>
                      </a:r>
                      <a:endParaRPr lang="tr-TR" sz="12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  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2005 ve </a:t>
                      </a:r>
                      <a:r>
                        <a:rPr lang="tr-TR" sz="1200" baseline="0" dirty="0">
                          <a:effectLst/>
                          <a:latin typeface="+mj-lt"/>
                        </a:rPr>
                        <a:t>üstü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8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U19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2008 -</a:t>
                      </a:r>
                      <a:r>
                        <a:rPr lang="tr-TR" sz="1200" baseline="0" dirty="0">
                          <a:effectLst/>
                          <a:latin typeface="+mj-lt"/>
                        </a:rPr>
                        <a:t> 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2007 – 2006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6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U16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2010 – 2009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5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U14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2011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U13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2012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U12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2013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24050" y="2466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8163" algn="l"/>
              </a:tabLst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Unvan 1"/>
          <p:cNvSpPr>
            <a:spLocks noGrp="1"/>
          </p:cNvSpPr>
          <p:nvPr>
            <p:ph type="title"/>
          </p:nvPr>
        </p:nvSpPr>
        <p:spPr>
          <a:xfrm>
            <a:off x="425268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>TÜRKİYE ŞAMPİYONASI KOTALARI</a:t>
            </a:r>
            <a:endParaRPr lang="tr-TR" dirty="0"/>
          </a:p>
        </p:txBody>
      </p:sp>
      <p:graphicFrame>
        <p:nvGraphicFramePr>
          <p:cNvPr id="419430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945867"/>
              </p:ext>
            </p:extLst>
          </p:nvPr>
        </p:nvGraphicFramePr>
        <p:xfrm>
          <a:off x="436209" y="1340768"/>
          <a:ext cx="8229600" cy="451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035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KOTA SAYISI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Büyük+ </a:t>
                      </a:r>
                      <a:r>
                        <a:rPr lang="tr-TR" sz="2400" b="1" baseline="0" dirty="0">
                          <a:latin typeface="+mj-lt"/>
                        </a:rPr>
                        <a:t>Erkekler</a:t>
                      </a:r>
                    </a:p>
                    <a:p>
                      <a:r>
                        <a:rPr lang="tr-TR" sz="2400" b="1" dirty="0">
                          <a:latin typeface="+mj-lt"/>
                        </a:rPr>
                        <a:t>Büyük+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20 sporcu </a:t>
                      </a:r>
                    </a:p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16sporcu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Erkekler</a:t>
                      </a:r>
                    </a:p>
                    <a:p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U19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Kadınlar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15</a:t>
                      </a:r>
                      <a:r>
                        <a:rPr lang="tr-TR" sz="2400" b="1" baseline="0" dirty="0">
                          <a:latin typeface="+mj-lt"/>
                        </a:rPr>
                        <a:t> </a:t>
                      </a:r>
                      <a:r>
                        <a:rPr lang="tr-TR" sz="2400" b="1" dirty="0">
                          <a:latin typeface="+mj-lt"/>
                        </a:rPr>
                        <a:t>sporcu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15.sporcu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Unvan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4000" dirty="0"/>
              <a:t>MİLLİ TAKIM ADAY KADROSU SEÇİMİ</a:t>
            </a:r>
          </a:p>
        </p:txBody>
      </p:sp>
      <p:sp>
        <p:nvSpPr>
          <p:cNvPr id="1048607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308" lnSpcReduction="20000"/>
          </a:bodyPr>
          <a:lstStyle/>
          <a:p>
            <a:pPr algn="just"/>
            <a:r>
              <a:rPr lang="tr-TR" dirty="0">
                <a:latin typeface="+mj-lt"/>
              </a:rPr>
              <a:t>TKF faaliyet programında yer alan  Türkiye şampiyonasının kombine sonucuna göre milli takım aday </a:t>
            </a:r>
            <a:r>
              <a:rPr lang="tr-TR" dirty="0" err="1">
                <a:latin typeface="+mj-lt"/>
              </a:rPr>
              <a:t>kodru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konteyjanları</a:t>
            </a:r>
            <a:r>
              <a:rPr lang="tr-TR" dirty="0">
                <a:latin typeface="+mj-lt"/>
              </a:rPr>
              <a:t> aşağıda belirtilmiştir.</a:t>
            </a:r>
          </a:p>
          <a:p>
            <a:pPr algn="just"/>
            <a:r>
              <a:rPr lang="tr-TR" dirty="0">
                <a:latin typeface="+mj-lt"/>
              </a:rPr>
              <a:t>Büyük Erkek ve Bayanlar 5 kişi</a:t>
            </a:r>
          </a:p>
          <a:p>
            <a:pPr algn="just"/>
            <a:r>
              <a:rPr lang="tr-TR" dirty="0">
                <a:latin typeface="+mj-lt"/>
              </a:rPr>
              <a:t>u19 Erkek ve Bayan 5 kişi</a:t>
            </a:r>
          </a:p>
          <a:p>
            <a:pPr algn="just"/>
            <a:r>
              <a:rPr lang="tr-TR" dirty="0">
                <a:latin typeface="+mj-lt"/>
              </a:rPr>
              <a:t>u16 Erkek ve Bayan 3 kişi</a:t>
            </a:r>
          </a:p>
          <a:p>
            <a:pPr algn="just"/>
            <a:r>
              <a:rPr lang="tr-TR" dirty="0">
                <a:latin typeface="+mj-lt"/>
              </a:rPr>
              <a:t>u14 Erkek ve Bayan 3 kişi</a:t>
            </a:r>
          </a:p>
          <a:p>
            <a:pPr algn="just"/>
            <a:r>
              <a:rPr lang="tr-TR" dirty="0">
                <a:latin typeface="+mj-lt"/>
              </a:rPr>
              <a:t>u13 Erkek ve Bayan 3 kişi</a:t>
            </a:r>
          </a:p>
          <a:p>
            <a:pPr algn="just"/>
            <a:r>
              <a:rPr lang="tr-TR" dirty="0">
                <a:latin typeface="+mj-lt"/>
              </a:rPr>
              <a:t>u12 Erkek ve Bayan 3 kişi</a:t>
            </a:r>
          </a:p>
          <a:p>
            <a:pPr algn="just"/>
            <a:r>
              <a:rPr lang="tr-TR" dirty="0">
                <a:latin typeface="+mj-lt"/>
              </a:rPr>
              <a:t>Milli takım aday </a:t>
            </a:r>
            <a:r>
              <a:rPr lang="tr-TR" dirty="0" err="1">
                <a:latin typeface="+mj-lt"/>
              </a:rPr>
              <a:t>kadrusuna</a:t>
            </a:r>
            <a:r>
              <a:rPr lang="tr-TR" dirty="0">
                <a:latin typeface="+mj-lt"/>
              </a:rPr>
              <a:t>  seçilen sporcular Türkiye şampiyonasından sonra yapılacak olan seçmeler göre Milli takımlar  belirlenecektir. </a:t>
            </a:r>
          </a:p>
          <a:p>
            <a:pPr algn="just"/>
            <a:r>
              <a:rPr lang="tr-TR" dirty="0">
                <a:latin typeface="+mj-lt"/>
              </a:rPr>
              <a:t>Milli takım kural ve kaideleri Türkiye Kayak Federasyonu ceza ve disiplin yönetmeliği kuralları geçerlidir.</a:t>
            </a:r>
          </a:p>
          <a:p>
            <a:pPr algn="just"/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628</Words>
  <Application>Microsoft Office PowerPoint</Application>
  <PresentationFormat>Ekran Gösterisi (4:3)</PresentationFormat>
  <Paragraphs>204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宋体</vt:lpstr>
      <vt:lpstr>Arial</vt:lpstr>
      <vt:lpstr>Calibri</vt:lpstr>
      <vt:lpstr>Constantia</vt:lpstr>
      <vt:lpstr>Times New Roman</vt:lpstr>
      <vt:lpstr>Wingdings 2</vt:lpstr>
      <vt:lpstr>Akış</vt:lpstr>
      <vt:lpstr>PowerPoint Sunusu</vt:lpstr>
      <vt:lpstr>İL YOKLAMASI</vt:lpstr>
      <vt:lpstr>YARIŞMA PROGRAMI</vt:lpstr>
      <vt:lpstr> START SIRALAMASI</vt:lpstr>
      <vt:lpstr>ERKEKLERİN MESAFELERİ</vt:lpstr>
      <vt:lpstr>BAYANLARIN MESAFELERİ</vt:lpstr>
      <vt:lpstr>PowerPoint Sunusu</vt:lpstr>
      <vt:lpstr>TÜRKİYE ŞAMPİYONASI KOTALARI</vt:lpstr>
      <vt:lpstr>MİLLİ TAKIM ADAY KADROSU SEÇİMİ</vt:lpstr>
      <vt:lpstr>ORTAK KURALLAR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Meltem</dc:creator>
  <cp:lastModifiedBy>PC</cp:lastModifiedBy>
  <cp:revision>25</cp:revision>
  <dcterms:created xsi:type="dcterms:W3CDTF">2016-03-29T05:52:26Z</dcterms:created>
  <dcterms:modified xsi:type="dcterms:W3CDTF">2025-03-04T06:26:22Z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a17d023b79a34307bb43c8e3e960aa9b</vt:lpwstr>
  </property>
</Properties>
</file>