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8" autoAdjust="0"/>
    <p:restoredTop sz="9466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KAYAKLI KOŞU 1.EATAP YARIŞMASI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	HAKKARİ / YÜKSEKOVA 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10-12.ŞUBAT 2025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Onaylı yarışma başvuru formu en geç 12.ocak 2025 tarihine kadar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sekretaryadan Serhat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yarışmaya hak kazanırlar.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/>
              <a:t> Türkiye şampiyonası sonucu kombine de ilk üçe giren sporcular 2025 2026 sezonunda elemelere katılmayacak</a:t>
            </a:r>
          </a:p>
          <a:p>
            <a:r>
              <a:rPr lang="tr-TR" dirty="0"/>
              <a:t>Teknik yetersizliği olan sporcular pistten alınacak.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90548"/>
              </p:ext>
            </p:extLst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KATEGORİLER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DOĞUM TARİHİ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Büyük + Erkekler</a:t>
                      </a:r>
                      <a:r>
                        <a:rPr lang="tr-TR" baseline="0"/>
                        <a:t> </a:t>
                      </a:r>
                      <a:r>
                        <a:rPr lang="tr-TR" baseline="0" dirty="0"/>
                        <a:t>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2005 ve üstü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U19 Erkekler</a:t>
                      </a:r>
                      <a:r>
                        <a:rPr lang="tr-TR" baseline="0" dirty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2006_2007_2008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U16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2009_2010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U14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U13 Erkek</a:t>
                      </a:r>
                      <a:r>
                        <a:rPr lang="tr-TR" baseline="0" dirty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U12 Erkek</a:t>
                      </a:r>
                      <a:r>
                        <a:rPr lang="tr-TR" baseline="0" dirty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2013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 ORDU                      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BURSA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10</a:t>
            </a:r>
            <a:r>
              <a:rPr lang="en-US" b="1" u="sng" dirty="0">
                <a:latin typeface="+mj-lt"/>
              </a:rPr>
              <a:t>/</a:t>
            </a:r>
            <a:r>
              <a:rPr lang="tr-TR" b="1" u="sng" dirty="0">
                <a:latin typeface="+mj-lt"/>
              </a:rPr>
              <a:t>OCAK</a:t>
            </a:r>
            <a:r>
              <a:rPr lang="en-US" altLang="en-US" b="1" u="sng" dirty="0">
                <a:latin typeface="+mj-lt"/>
              </a:rPr>
              <a:t> 202</a:t>
            </a:r>
            <a:r>
              <a:rPr lang="tr-TR" altLang="en-US" b="1" u="sng" dirty="0">
                <a:latin typeface="+mj-lt"/>
              </a:rPr>
              <a:t>5</a:t>
            </a:r>
            <a:r>
              <a:rPr lang="en-US" altLang="en-US" b="1" u="sng" dirty="0">
                <a:latin typeface="+mj-lt"/>
              </a:rPr>
              <a:t>.TEKN</a:t>
            </a:r>
            <a:r>
              <a:rPr lang="tr-TR" altLang="en-US" b="1" u="sng" dirty="0">
                <a:latin typeface="+mj-lt"/>
              </a:rPr>
              <a:t>İ</a:t>
            </a:r>
            <a:r>
              <a:rPr lang="en-US" altLang="en-US" b="1" u="sng" dirty="0">
                <a:latin typeface="+mj-lt"/>
              </a:rPr>
              <a:t>K TOPLANTI </a:t>
            </a:r>
            <a:r>
              <a:rPr lang="tr-TR" b="1" u="sng" dirty="0">
                <a:latin typeface="+mj-lt"/>
              </a:rPr>
              <a:t>  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11</a:t>
            </a:r>
            <a:r>
              <a:rPr lang="en-US" sz="2400" b="1" u="sng" dirty="0">
                <a:latin typeface="+mj-lt"/>
              </a:rPr>
              <a:t>/</a:t>
            </a:r>
            <a:r>
              <a:rPr lang="tr-TR" sz="2400" b="1" u="sng" dirty="0">
                <a:latin typeface="+mj-lt"/>
              </a:rPr>
              <a:t>ŞUBAT</a:t>
            </a:r>
            <a:r>
              <a:rPr lang="en-US" altLang="en-US" sz="2400" b="1" u="sng" dirty="0">
                <a:latin typeface="+mj-lt"/>
              </a:rPr>
              <a:t> .202</a:t>
            </a:r>
            <a:r>
              <a:rPr lang="tr-TR" altLang="en-US" sz="2400" b="1" u="sng" dirty="0">
                <a:latin typeface="+mj-lt"/>
              </a:rPr>
              <a:t>5</a:t>
            </a:r>
            <a:r>
              <a:rPr lang="en-US" altLang="en-US" sz="2400" b="1" u="sng" dirty="0">
                <a:latin typeface="+mj-lt"/>
              </a:rPr>
              <a:t> .K</a:t>
            </a:r>
            <a:r>
              <a:rPr lang="tr-TR" sz="2400" b="1" u="sng" dirty="0">
                <a:latin typeface="+mj-lt"/>
              </a:rPr>
              <a:t>LASİK TEKNİK YARIŞMASI</a:t>
            </a:r>
            <a:r>
              <a:rPr lang="en-US" sz="2400" b="1" u="sng" dirty="0">
                <a:latin typeface="+mj-lt"/>
              </a:rPr>
              <a:t> 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12</a:t>
            </a:r>
            <a:r>
              <a:rPr lang="en-US" sz="2400" b="1" u="sng" dirty="0">
                <a:latin typeface="+mj-lt"/>
              </a:rPr>
              <a:t>/</a:t>
            </a:r>
            <a:r>
              <a:rPr lang="tr-TR" sz="2400" b="1" u="sng" dirty="0">
                <a:latin typeface="+mj-lt"/>
              </a:rPr>
              <a:t>ŞUBAT</a:t>
            </a:r>
            <a:r>
              <a:rPr lang="en-US" altLang="en-US" sz="2400" b="1" u="sng" dirty="0">
                <a:latin typeface="+mj-lt"/>
              </a:rPr>
              <a:t> .</a:t>
            </a:r>
            <a:r>
              <a:rPr lang="tr-TR" altLang="en-US" sz="2400" b="1" u="sng" dirty="0">
                <a:latin typeface="+mj-lt"/>
              </a:rPr>
              <a:t>2025.</a:t>
            </a:r>
            <a:r>
              <a:rPr lang="en-US" altLang="en-US" sz="2400" b="1" u="sng" dirty="0">
                <a:latin typeface="+mj-lt"/>
              </a:rPr>
              <a:t>S</a:t>
            </a:r>
            <a:r>
              <a:rPr lang="tr-TR" sz="2400" b="1" u="sng" dirty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 Büyük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U19 Kadınlar ve Erkekler,</a:t>
            </a: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02375"/>
              </p:ext>
            </p:extLst>
          </p:nvPr>
        </p:nvGraphicFramePr>
        <p:xfrm>
          <a:off x="439647" y="1700805"/>
          <a:ext cx="8229600" cy="388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</a:t>
                      </a:r>
                      <a:r>
                        <a:rPr lang="tr-TR" sz="2400" b="1">
                          <a:latin typeface="+mj-lt"/>
                        </a:rPr>
                        <a:t>,5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</a:t>
                      </a:r>
                      <a:r>
                        <a:rPr lang="tr-TR" sz="2400" b="1" baseline="0" dirty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81608"/>
              </p:ext>
            </p:extLst>
          </p:nvPr>
        </p:nvGraphicFramePr>
        <p:xfrm>
          <a:off x="539552" y="1772821"/>
          <a:ext cx="8229600" cy="447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4">
                <a:tc>
                  <a:txBody>
                    <a:bodyPr/>
                    <a:lstStyle/>
                    <a:p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11278"/>
              </p:ext>
            </p:extLst>
          </p:nvPr>
        </p:nvGraphicFramePr>
        <p:xfrm>
          <a:off x="251519" y="260649"/>
          <a:ext cx="8496945" cy="5528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DOĞUM 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İL 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100" dirty="0">
                        <a:effectLst/>
                        <a:latin typeface="+mj-lt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100" dirty="0">
                          <a:effectLst/>
                          <a:latin typeface="+mj-lt"/>
                          <a:cs typeface="Times New Roman"/>
                        </a:rPr>
                        <a:t>Büyükler</a:t>
                      </a:r>
                      <a:endParaRPr lang="tr-TR" sz="12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2005 ve 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üstü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8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U19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2008 -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 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2007 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6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U16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2010 – 2009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5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U14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2011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U13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2012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U12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2013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45867"/>
              </p:ext>
            </p:extLst>
          </p:nvPr>
        </p:nvGraphicFramePr>
        <p:xfrm>
          <a:off x="436209" y="1340768"/>
          <a:ext cx="8229600" cy="451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Büyük+ </a:t>
                      </a:r>
                      <a:r>
                        <a:rPr lang="tr-TR" sz="2400" b="1" baseline="0" dirty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>
                          <a:latin typeface="+mj-lt"/>
                        </a:rPr>
                        <a:t>Büyük+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20 sporcu </a:t>
                      </a:r>
                    </a:p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16sporcu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U19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15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r>
                        <a:rPr lang="tr-TR" sz="2400" b="1" dirty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MİLLİ TAKIM ADAY KADROSU SEÇİMİ</a:t>
            </a:r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20000"/>
          </a:bodyPr>
          <a:lstStyle/>
          <a:p>
            <a:pPr algn="just"/>
            <a:r>
              <a:rPr lang="tr-TR" dirty="0">
                <a:latin typeface="+mj-lt"/>
              </a:rPr>
              <a:t>TKF faaliyet programında yer alan  Türkiye şampiyonasının kombine sonucuna göre milli takım aday </a:t>
            </a:r>
            <a:r>
              <a:rPr lang="tr-TR" dirty="0" err="1">
                <a:latin typeface="+mj-lt"/>
              </a:rPr>
              <a:t>kodru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konteyjanları</a:t>
            </a:r>
            <a:r>
              <a:rPr lang="tr-TR" dirty="0">
                <a:latin typeface="+mj-lt"/>
              </a:rPr>
              <a:t> aşağıda belirtilmiştir.</a:t>
            </a:r>
          </a:p>
          <a:p>
            <a:pPr algn="just"/>
            <a:r>
              <a:rPr lang="tr-TR" dirty="0">
                <a:latin typeface="+mj-lt"/>
              </a:rPr>
              <a:t>Büyük Erkek ve Bayanlar 5 kişi</a:t>
            </a:r>
          </a:p>
          <a:p>
            <a:pPr algn="just"/>
            <a:r>
              <a:rPr lang="tr-TR" dirty="0">
                <a:latin typeface="+mj-lt"/>
              </a:rPr>
              <a:t>u19 Erkek ve Bayan 5 kişi</a:t>
            </a:r>
          </a:p>
          <a:p>
            <a:pPr algn="just"/>
            <a:r>
              <a:rPr lang="tr-TR" dirty="0">
                <a:latin typeface="+mj-lt"/>
              </a:rPr>
              <a:t>u16 Erkek ve Bayan 3 kişi</a:t>
            </a:r>
          </a:p>
          <a:p>
            <a:pPr algn="just"/>
            <a:r>
              <a:rPr lang="tr-TR" dirty="0">
                <a:latin typeface="+mj-lt"/>
              </a:rPr>
              <a:t>u14 Erkek ve Bayan 3 kişi</a:t>
            </a:r>
          </a:p>
          <a:p>
            <a:pPr algn="just"/>
            <a:r>
              <a:rPr lang="tr-TR" dirty="0">
                <a:latin typeface="+mj-lt"/>
              </a:rPr>
              <a:t>u13 Erkek ve Bayan 3 kişi</a:t>
            </a:r>
          </a:p>
          <a:p>
            <a:pPr algn="just"/>
            <a:r>
              <a:rPr lang="tr-TR" dirty="0">
                <a:latin typeface="+mj-lt"/>
              </a:rPr>
              <a:t>u12 Erkek ve Bayan 3 kişi</a:t>
            </a:r>
          </a:p>
          <a:p>
            <a:pPr algn="just"/>
            <a:r>
              <a:rPr lang="tr-TR" dirty="0">
                <a:latin typeface="+mj-lt"/>
              </a:rPr>
              <a:t>Milli takım aday </a:t>
            </a:r>
            <a:r>
              <a:rPr lang="tr-TR" dirty="0" err="1">
                <a:latin typeface="+mj-lt"/>
              </a:rPr>
              <a:t>kadrusuna</a:t>
            </a:r>
            <a:r>
              <a:rPr lang="tr-TR" dirty="0">
                <a:latin typeface="+mj-lt"/>
              </a:rPr>
              <a:t>  seçilen sporcular Türkiye şampiyonasından sonra yapılacak olan seçmeler göre Milli takımlar  belirlenecektir. </a:t>
            </a:r>
          </a:p>
          <a:p>
            <a:pPr algn="just"/>
            <a:r>
              <a:rPr lang="tr-TR" dirty="0">
                <a:latin typeface="+mj-lt"/>
              </a:rPr>
              <a:t>Milli takım kural ve kaideleri Türkiye Kayak Federasyonu ceza ve disiplin yönetmeliği kuralları geçerlidir.</a:t>
            </a: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692</Words>
  <Application>Microsoft Office PowerPoint</Application>
  <PresentationFormat>Ekran Gösterisi 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Şennur Kartal</cp:lastModifiedBy>
  <cp:revision>18</cp:revision>
  <dcterms:created xsi:type="dcterms:W3CDTF">2016-03-29T05:52:26Z</dcterms:created>
  <dcterms:modified xsi:type="dcterms:W3CDTF">2025-01-29T17:56:30Z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