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86" r:id="rId2"/>
    <p:sldId id="287" r:id="rId3"/>
    <p:sldId id="288" r:id="rId4"/>
    <p:sldId id="289" r:id="rId5"/>
    <p:sldId id="290" r:id="rId6"/>
    <p:sldId id="291" r:id="rId7"/>
    <p:sldId id="30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8" autoAdjust="0"/>
    <p:restoredTop sz="94660"/>
  </p:normalViewPr>
  <p:slideViewPr>
    <p:cSldViewPr>
      <p:cViewPr>
        <p:scale>
          <a:sx n="76" d="100"/>
          <a:sy n="76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634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35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3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3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20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2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2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40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4864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4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45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46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4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4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51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48652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48653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54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55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56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7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16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17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8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59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62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48663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48664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6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6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627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4862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62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48631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48632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3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pPr/>
              <a:t>9.01.2025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TÜRKİYE KAYAK FEDERASYONU</a:t>
            </a:r>
          </a:p>
          <a:p>
            <a:pPr algn="ctr"/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KAYAKLI KOŞU ELEME YARIŞMASI</a:t>
            </a: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ERZURUM / Kandilli </a:t>
            </a:r>
          </a:p>
          <a:p>
            <a:pPr algn="ctr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14-16.OCAK 2025</a:t>
            </a:r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Unvan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/>
              <a:t>MİLLİ TAKIM ADAY KADROSU SEÇİMİ</a:t>
            </a:r>
            <a:endParaRPr lang="tr-TR" sz="4000" dirty="0"/>
          </a:p>
        </p:txBody>
      </p:sp>
      <p:sp>
        <p:nvSpPr>
          <p:cNvPr id="1048607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308" lnSpcReduction="20000"/>
          </a:bodyPr>
          <a:lstStyle/>
          <a:p>
            <a:pPr algn="just"/>
            <a:r>
              <a:rPr lang="tr-TR" dirty="0" smtClean="0">
                <a:latin typeface="+mj-lt"/>
              </a:rPr>
              <a:t>TKF faaliyet programında yer alan  Türkiye şampiyonasının kombine sonucuna göre milli takım aday </a:t>
            </a:r>
            <a:r>
              <a:rPr lang="tr-TR" dirty="0" err="1" smtClean="0">
                <a:latin typeface="+mj-lt"/>
              </a:rPr>
              <a:t>kodru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konteyjanları</a:t>
            </a:r>
            <a:r>
              <a:rPr lang="tr-TR" dirty="0" smtClean="0">
                <a:latin typeface="+mj-lt"/>
              </a:rPr>
              <a:t> aşağıda belirtilmiştir.</a:t>
            </a:r>
          </a:p>
          <a:p>
            <a:pPr algn="just"/>
            <a:r>
              <a:rPr lang="tr-TR" dirty="0" smtClean="0">
                <a:latin typeface="+mj-lt"/>
              </a:rPr>
              <a:t>Büyük Erkek ve Bayanlar 5 kişi</a:t>
            </a:r>
          </a:p>
          <a:p>
            <a:pPr algn="just"/>
            <a:r>
              <a:rPr lang="tr-TR" dirty="0" smtClean="0">
                <a:latin typeface="+mj-lt"/>
              </a:rPr>
              <a:t>u19 Erkek ve Bayan 5 kişi</a:t>
            </a:r>
          </a:p>
          <a:p>
            <a:pPr algn="just"/>
            <a:r>
              <a:rPr lang="tr-TR" dirty="0" smtClean="0">
                <a:latin typeface="+mj-lt"/>
              </a:rPr>
              <a:t>u16 Erkek ve Bayan 3 kişi</a:t>
            </a:r>
          </a:p>
          <a:p>
            <a:pPr algn="just"/>
            <a:r>
              <a:rPr lang="tr-TR" dirty="0" smtClean="0">
                <a:latin typeface="+mj-lt"/>
              </a:rPr>
              <a:t>u14 Erkek ve Bayan 3 kişi</a:t>
            </a:r>
          </a:p>
          <a:p>
            <a:pPr algn="just"/>
            <a:r>
              <a:rPr lang="tr-TR" dirty="0" smtClean="0">
                <a:latin typeface="+mj-lt"/>
              </a:rPr>
              <a:t>u13 Erkek ve Bayan 3 kişi</a:t>
            </a:r>
          </a:p>
          <a:p>
            <a:pPr algn="just"/>
            <a:r>
              <a:rPr lang="tr-TR" dirty="0" smtClean="0">
                <a:latin typeface="+mj-lt"/>
              </a:rPr>
              <a:t>u12 Erkek ve Bayan 3 kişi</a:t>
            </a:r>
          </a:p>
          <a:p>
            <a:pPr algn="just"/>
            <a:r>
              <a:rPr lang="tr-TR" dirty="0" smtClean="0">
                <a:latin typeface="+mj-lt"/>
              </a:rPr>
              <a:t>Milli takım aday </a:t>
            </a:r>
            <a:r>
              <a:rPr lang="tr-TR" dirty="0" err="1" smtClean="0">
                <a:latin typeface="+mj-lt"/>
              </a:rPr>
              <a:t>kadrusuna</a:t>
            </a:r>
            <a:r>
              <a:rPr lang="tr-TR" dirty="0" smtClean="0">
                <a:latin typeface="+mj-lt"/>
              </a:rPr>
              <a:t>  seçilen sporcular Türkiye şampiyonasından sonra yapılacak olan seçmeler göre Milli takımlar  belirlenecektir. </a:t>
            </a:r>
          </a:p>
          <a:p>
            <a:pPr algn="just"/>
            <a:r>
              <a:rPr lang="tr-TR" dirty="0" smtClean="0">
                <a:latin typeface="+mj-lt"/>
              </a:rPr>
              <a:t>Milli takım kural ve kaideleri Türkiye Kayak Federasyonu ceza ve disiplin yönetmeliği kuralları geçerlidir.</a:t>
            </a:r>
            <a:endParaRPr lang="tr-TR" dirty="0">
              <a:latin typeface="+mj-lt"/>
            </a:endParaRPr>
          </a:p>
          <a:p>
            <a:pPr algn="just"/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 smtClean="0"/>
              <a:t>ORTAK KURALLAR</a:t>
            </a:r>
            <a:endParaRPr lang="tr-TR" b="1" u="sng" dirty="0"/>
          </a:p>
        </p:txBody>
      </p:sp>
      <p:sp>
        <p:nvSpPr>
          <p:cNvPr id="1048609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7955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Onaylı yarışma başvuru formu en geç 12.ocak 2025 tarihine kadar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TKF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ve sekretaryadan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erhat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CERRAH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gönderilmesi gerekmektedir.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Pist tanıma süresi bittikten sonra yarışma alanında bulunan sporcular diskalifiye edilir.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Yarışma sonuçlarına itirazlar, yarışma alanında resmi olmayan sonuçlar açıklandıktan sonra 15 dakika içerisinde yarışma jürisine yazılı olarak yapılır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Yazılı olarak yapılmayan itirazlar değerlendirmeye alınmaz.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Resmi yarışma sonuçları kafile idarecilerine mail olarak gönderilecektir.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Yarışma start alanın da lisans ve kimlik kartı kontrolü yapılacaktır.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5833"/>
          </a:bodyPr>
          <a:lstStyle/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Yarışmadaki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kurallar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hakkında antrenörlerin sporculara  bilgi verilmesi ile sorumludur.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Kayaklı Koşu Türkiye Şampiyonasına katılmaya hak kazanan sporcuların kotaları 1. Etap ve 2. Etap yarışmalarında aldıkları puanlarına göre yarışmaya hak kazanırlar.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Klasik ve Serbest yarışmaları sonucunda sıralamaya giren ilk 3 (üç) sporcuya madalya verilir. U12, U13, U14 kategorilerinde ilk 4 (dört) sporcuya madalya verilir.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Madalya töreni 2. gün yarışmaların sonunda yarışma alanında yapılacaktır.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kurallar tutanak altına alınacaktır.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/>
              <a:t>Yarışmada yasal harcırahı hak etmeyen sporcuların harcırahı uygun görüldüğü takdirde Gençlik Spor İl Müdürlüklerinin ilgili bütçesinden ödeme yapılır.</a:t>
            </a:r>
          </a:p>
          <a:p>
            <a:r>
              <a:rPr lang="tr-TR" dirty="0"/>
              <a:t>Konaklama her il kendi bütçesi tarafından karşılayacaktır.</a:t>
            </a:r>
          </a:p>
          <a:p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tr-TR" dirty="0" smtClean="0"/>
              <a:t>ürkiye </a:t>
            </a:r>
            <a:r>
              <a:rPr lang="tr-TR" dirty="0"/>
              <a:t>şampiyonası sonucu kombine de ilk üçe giren sporcular </a:t>
            </a:r>
            <a:r>
              <a:rPr lang="tr-TR" dirty="0" smtClean="0"/>
              <a:t>2025 2026 </a:t>
            </a:r>
            <a:r>
              <a:rPr lang="tr-TR" dirty="0"/>
              <a:t>sezonunda elemelere katılmayacak</a:t>
            </a:r>
          </a:p>
          <a:p>
            <a:r>
              <a:rPr lang="tr-TR" dirty="0"/>
              <a:t>Teknik yetersizliği olan sporcular pistten </a:t>
            </a:r>
            <a:r>
              <a:rPr lang="tr-TR" dirty="0" smtClean="0"/>
              <a:t>alınacak.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19430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70890548"/>
              </p:ext>
            </p:extLst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KATEGORİLER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DOĞUM TARİHİ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mtClean="0"/>
                        <a:t>Büyük + Erkekler</a:t>
                      </a:r>
                      <a:r>
                        <a:rPr lang="tr-TR" baseline="0" smtClean="0"/>
                        <a:t> </a:t>
                      </a:r>
                      <a:r>
                        <a:rPr lang="tr-TR" baseline="0" dirty="0" smtClean="0"/>
                        <a:t>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2005 ve üstü doğumlular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U19 Erkekler</a:t>
                      </a:r>
                      <a:r>
                        <a:rPr lang="tr-TR" baseline="0" dirty="0" smtClean="0"/>
                        <a:t>  ve Kadınlar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2006_2007_2008 doğumlular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U16</a:t>
                      </a:r>
                      <a:r>
                        <a:rPr lang="tr-TR" baseline="0" dirty="0" smtClean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2009_2010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doğumlular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U14</a:t>
                      </a:r>
                      <a:r>
                        <a:rPr lang="tr-TR" baseline="0" dirty="0" smtClean="0"/>
                        <a:t> Erkek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2011 doğumlular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U13 Erkek</a:t>
                      </a:r>
                      <a:r>
                        <a:rPr lang="tr-TR" baseline="0" dirty="0" smtClean="0"/>
                        <a:t> ve Kızlar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2012 doğumlular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U12 Erkek</a:t>
                      </a:r>
                      <a:r>
                        <a:rPr lang="tr-TR" baseline="0" dirty="0" smtClean="0"/>
                        <a:t> ve Kızlar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2013 doğumlular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KAYAKLI KOŞU TEKNİK KURULU</a:t>
            </a:r>
            <a:endParaRPr lang="tr-TR" sz="3600" b="1" dirty="0">
              <a:solidFill>
                <a:srgbClr val="FF0000"/>
              </a:solidFill>
            </a:endParaRP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 smtClean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>
            <a:normAutofit fontScale="96667"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AĞRI                  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ANKARA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ARDAHAN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BOLU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BİNGÖL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BİTLİS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ÇANKIRI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ERZURUM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ERZİNCAN</a:t>
            </a:r>
          </a:p>
          <a:p>
            <a:pPr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  ORDU                                        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HAKKARİ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KARS 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KASTAMONU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NİĞDE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RİZE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TUNCELİ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VAN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MUŞ 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ARTVİN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BURSA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YARIŞMA PROGRAMI</a:t>
            </a:r>
            <a:endParaRPr lang="tr-TR" b="1" dirty="0"/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 smtClean="0">
                <a:latin typeface="+mj-lt"/>
              </a:rPr>
              <a:t> </a:t>
            </a:r>
            <a:endParaRPr lang="zh-CN" altLang="en-US" dirty="0"/>
          </a:p>
          <a:p>
            <a:pPr marL="0" indent="0" algn="ctr">
              <a:buNone/>
            </a:pPr>
            <a:r>
              <a:rPr lang="tr-TR" b="1" u="sng" dirty="0" smtClean="0">
                <a:latin typeface="+mj-lt"/>
              </a:rPr>
              <a:t>14</a:t>
            </a:r>
            <a:r>
              <a:rPr lang="en-US" b="1" u="sng" dirty="0" smtClean="0">
                <a:latin typeface="+mj-lt"/>
              </a:rPr>
              <a:t>/</a:t>
            </a:r>
            <a:r>
              <a:rPr lang="tr-TR" b="1" u="sng" dirty="0" smtClean="0">
                <a:latin typeface="+mj-lt"/>
              </a:rPr>
              <a:t>OCAK</a:t>
            </a:r>
            <a:r>
              <a:rPr lang="en-US" altLang="en-US" b="1" u="sng" dirty="0" smtClean="0">
                <a:latin typeface="+mj-lt"/>
              </a:rPr>
              <a:t> 202</a:t>
            </a:r>
            <a:r>
              <a:rPr lang="tr-TR" altLang="en-US" b="1" u="sng" dirty="0">
                <a:latin typeface="+mj-lt"/>
              </a:rPr>
              <a:t>5</a:t>
            </a:r>
            <a:r>
              <a:rPr lang="en-US" altLang="en-US" b="1" u="sng" dirty="0" smtClean="0">
                <a:latin typeface="+mj-lt"/>
              </a:rPr>
              <a:t>.TEKN</a:t>
            </a:r>
            <a:r>
              <a:rPr lang="tr-TR" altLang="en-US" b="1" u="sng" dirty="0" smtClean="0">
                <a:latin typeface="+mj-lt"/>
              </a:rPr>
              <a:t>İ</a:t>
            </a:r>
            <a:r>
              <a:rPr lang="en-US" altLang="en-US" b="1" u="sng" dirty="0" smtClean="0">
                <a:latin typeface="+mj-lt"/>
              </a:rPr>
              <a:t>K TOPLANTI </a:t>
            </a:r>
            <a:r>
              <a:rPr lang="tr-TR" b="1" u="sng" dirty="0" smtClean="0">
                <a:latin typeface="+mj-lt"/>
              </a:rPr>
              <a:t>  </a:t>
            </a:r>
            <a:endParaRPr lang="zh-CN" altLang="en-US" dirty="0" smtClean="0"/>
          </a:p>
          <a:p>
            <a:pPr>
              <a:buNone/>
            </a:pPr>
            <a:endParaRPr lang="tr-TR" sz="2400" dirty="0" smtClean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15</a:t>
            </a:r>
            <a:r>
              <a:rPr lang="en-US" sz="2400" b="1" u="sng" dirty="0" smtClean="0">
                <a:latin typeface="+mj-lt"/>
              </a:rPr>
              <a:t>/</a:t>
            </a:r>
            <a:r>
              <a:rPr lang="tr-TR" sz="2400" b="1" u="sng" dirty="0" smtClean="0">
                <a:latin typeface="+mj-lt"/>
              </a:rPr>
              <a:t>OCAK</a:t>
            </a:r>
            <a:r>
              <a:rPr lang="en-US" altLang="en-US" sz="2400" b="1" u="sng" dirty="0" smtClean="0">
                <a:latin typeface="+mj-lt"/>
              </a:rPr>
              <a:t> .202</a:t>
            </a:r>
            <a:r>
              <a:rPr lang="tr-TR" altLang="en-US" sz="2400" b="1" u="sng" dirty="0">
                <a:latin typeface="+mj-lt"/>
              </a:rPr>
              <a:t>5</a:t>
            </a:r>
            <a:r>
              <a:rPr lang="en-US" altLang="en-US" sz="2400" b="1" u="sng" dirty="0" smtClean="0">
                <a:latin typeface="+mj-lt"/>
              </a:rPr>
              <a:t> .K</a:t>
            </a:r>
            <a:r>
              <a:rPr lang="tr-TR" sz="2400" b="1" u="sng" dirty="0" smtClean="0">
                <a:latin typeface="+mj-lt"/>
              </a:rPr>
              <a:t>LASİK TEKNİK YARIŞMASI</a:t>
            </a:r>
            <a:r>
              <a:rPr lang="en-US" sz="2400" b="1" u="sng" dirty="0" smtClean="0">
                <a:latin typeface="+mj-lt"/>
              </a:rPr>
              <a:t> </a:t>
            </a:r>
            <a:endParaRPr lang="zh-CN" altLang="en-US" dirty="0" smtClean="0"/>
          </a:p>
          <a:p>
            <a:r>
              <a:rPr lang="tr-TR" sz="2400" dirty="0" smtClean="0">
                <a:latin typeface="+mj-lt"/>
              </a:rPr>
              <a:t>PİST TANIMA 	: 09:15 – 09:45</a:t>
            </a:r>
          </a:p>
          <a:p>
            <a:r>
              <a:rPr lang="tr-TR" sz="2400" dirty="0" smtClean="0">
                <a:latin typeface="+mj-lt"/>
              </a:rPr>
              <a:t>YARIŞMA SAATİ	: 10:00 </a:t>
            </a:r>
          </a:p>
          <a:p>
            <a:pPr>
              <a:buNone/>
            </a:pPr>
            <a:endParaRPr lang="tr-TR" sz="2400" dirty="0" smtClean="0">
              <a:latin typeface="+mj-lt"/>
            </a:endParaRPr>
          </a:p>
          <a:p>
            <a:pPr>
              <a:buNone/>
            </a:pPr>
            <a:r>
              <a:rPr lang="tr-TR" sz="2400" b="1" u="sng" dirty="0" smtClean="0">
                <a:latin typeface="+mj-lt"/>
              </a:rPr>
              <a:t>16</a:t>
            </a:r>
            <a:r>
              <a:rPr lang="en-US" sz="2400" b="1" u="sng" dirty="0" smtClean="0">
                <a:latin typeface="+mj-lt"/>
              </a:rPr>
              <a:t>/</a:t>
            </a:r>
            <a:r>
              <a:rPr lang="tr-TR" sz="2400" b="1" u="sng" dirty="0" smtClean="0">
                <a:latin typeface="+mj-lt"/>
              </a:rPr>
              <a:t>OCAK</a:t>
            </a:r>
            <a:r>
              <a:rPr lang="en-US" altLang="en-US" sz="2400" b="1" u="sng" dirty="0" smtClean="0">
                <a:latin typeface="+mj-lt"/>
              </a:rPr>
              <a:t> .</a:t>
            </a:r>
            <a:r>
              <a:rPr lang="tr-TR" altLang="en-US" sz="2400" b="1" u="sng" dirty="0" smtClean="0">
                <a:latin typeface="+mj-lt"/>
              </a:rPr>
              <a:t>2025.</a:t>
            </a:r>
            <a:r>
              <a:rPr lang="en-US" altLang="en-US" sz="2400" b="1" u="sng" dirty="0" smtClean="0">
                <a:latin typeface="+mj-lt"/>
              </a:rPr>
              <a:t>S</a:t>
            </a:r>
            <a:r>
              <a:rPr lang="tr-TR" sz="2400" b="1" u="sng" dirty="0" smtClean="0">
                <a:latin typeface="+mj-lt"/>
              </a:rPr>
              <a:t>ERBEST TEKNİK YARIŞMASI</a:t>
            </a:r>
            <a:endParaRPr lang="zh-CN" altLang="en-US" dirty="0"/>
          </a:p>
          <a:p>
            <a:r>
              <a:rPr lang="tr-TR" sz="2400" dirty="0" smtClean="0">
                <a:latin typeface="+mj-lt"/>
              </a:rPr>
              <a:t>PİST TANIMA	: 08:45 – 09:15</a:t>
            </a:r>
          </a:p>
          <a:p>
            <a:r>
              <a:rPr lang="tr-TR" sz="2400" dirty="0" smtClean="0">
                <a:latin typeface="+mj-lt"/>
              </a:rPr>
              <a:t>YARIŞMA SAATİ	: 09:30</a:t>
            </a:r>
          </a:p>
          <a:p>
            <a:endParaRPr lang="tr-TR" sz="2000" dirty="0" smtClean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 </a:t>
            </a:r>
            <a:r>
              <a:rPr lang="tr-TR" b="1" u="sng" dirty="0" smtClean="0"/>
              <a:t>START SIRALAMASI</a:t>
            </a:r>
            <a:endParaRPr lang="tr-TR" b="1" u="sng" dirty="0"/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 Büyük Kadınlar ve Erkekler,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U19 Kadınlar ve Erkekler,</a:t>
            </a:r>
          </a:p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U14 Kızlar ve Erkekler</a:t>
            </a:r>
            <a:endParaRPr lang="tr-TR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 smtClean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 smtClean="0">
              <a:latin typeface="+mj-lt"/>
            </a:endParaRPr>
          </a:p>
          <a:p>
            <a:pPr marL="0" indent="0">
              <a:buNone/>
            </a:pPr>
            <a:endParaRPr lang="tr-TR" sz="20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 smtClean="0"/>
              <a:t>ERKEKLERİN MESAFELERİ</a:t>
            </a:r>
            <a:endParaRPr lang="tr-TR" b="1" u="sng" dirty="0"/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29302375"/>
              </p:ext>
            </p:extLst>
          </p:nvPr>
        </p:nvGraphicFramePr>
        <p:xfrm>
          <a:off x="439647" y="1700805"/>
          <a:ext cx="8229600" cy="388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884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KATEGORİLER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 smtClean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2.GÜN</a:t>
                      </a:r>
                      <a:r>
                        <a:rPr lang="tr-TR" dirty="0" smtClean="0">
                          <a:latin typeface="+mj-lt"/>
                        </a:rPr>
                        <a:t> </a:t>
                      </a:r>
                      <a:endParaRPr lang="tr-TR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Büyükler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 10 km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10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U19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7,5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U16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U14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 2,5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U13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</a:t>
                      </a:r>
                      <a:r>
                        <a:rPr lang="tr-TR" sz="2400" b="1" smtClean="0">
                          <a:latin typeface="+mj-lt"/>
                        </a:rPr>
                        <a:t>,5 </a:t>
                      </a:r>
                      <a:r>
                        <a:rPr lang="tr-TR" sz="2400" b="1" dirty="0" smtClean="0">
                          <a:latin typeface="+mj-lt"/>
                        </a:rPr>
                        <a:t>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U12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</a:t>
                      </a:r>
                      <a:r>
                        <a:rPr lang="tr-TR" sz="2400" b="1" baseline="0" dirty="0" smtClean="0">
                          <a:latin typeface="+mj-lt"/>
                        </a:rPr>
                        <a:t>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 smtClean="0"/>
              <a:t>BAYANLARIN </a:t>
            </a:r>
            <a:r>
              <a:rPr lang="tr-TR" b="1" u="sng" dirty="0"/>
              <a:t>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3181608"/>
              </p:ext>
            </p:extLst>
          </p:nvPr>
        </p:nvGraphicFramePr>
        <p:xfrm>
          <a:off x="539552" y="1772821"/>
          <a:ext cx="8229600" cy="447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973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KATEGORİLER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 smtClean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2.GÜN</a:t>
                      </a:r>
                      <a:r>
                        <a:rPr lang="tr-TR" dirty="0" smtClean="0">
                          <a:latin typeface="+mj-lt"/>
                        </a:rPr>
                        <a:t> </a:t>
                      </a:r>
                      <a:endParaRPr lang="tr-TR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Büyükler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U19 Kadınlar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7,5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1134">
                <a:tc>
                  <a:txBody>
                    <a:bodyPr/>
                    <a:lstStyle/>
                    <a:p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U16 Kızlar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5 km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U14 Kızlar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U13 Kızlar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 1,5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U12 Kızlar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 km</a:t>
                      </a:r>
                      <a:r>
                        <a:rPr lang="tr-TR" sz="2400" b="1" baseline="0" dirty="0" smtClean="0">
                          <a:latin typeface="+mj-lt"/>
                        </a:rPr>
                        <a:t>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1,5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9311278"/>
              </p:ext>
            </p:extLst>
          </p:nvPr>
        </p:nvGraphicFramePr>
        <p:xfrm>
          <a:off x="251519" y="260649"/>
          <a:ext cx="8496945" cy="5528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05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1237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KATEGORİLER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DOĞUM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TARİHLERİ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İL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KONTENJANI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100" dirty="0">
                        <a:effectLst/>
                        <a:latin typeface="+mj-lt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100" dirty="0" smtClean="0">
                          <a:effectLst/>
                          <a:latin typeface="+mj-lt"/>
                          <a:cs typeface="Times New Roman"/>
                        </a:rPr>
                        <a:t>Büyükler</a:t>
                      </a:r>
                      <a:endParaRPr lang="tr-TR" sz="12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  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2005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ve </a:t>
                      </a:r>
                      <a:r>
                        <a:rPr lang="tr-TR" sz="1200" baseline="0" dirty="0" smtClean="0">
                          <a:effectLst/>
                          <a:latin typeface="+mj-lt"/>
                        </a:rPr>
                        <a:t>üstü </a:t>
                      </a:r>
                      <a:r>
                        <a:rPr lang="tr-TR" sz="1200" dirty="0" smtClean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8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U19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2008 -</a:t>
                      </a:r>
                      <a:r>
                        <a:rPr lang="tr-TR" sz="1200" baseline="0" dirty="0" smtClean="0">
                          <a:effectLst/>
                          <a:latin typeface="+mj-lt"/>
                        </a:rPr>
                        <a:t>  </a:t>
                      </a:r>
                      <a:r>
                        <a:rPr lang="tr-TR" sz="1200" dirty="0" smtClean="0">
                          <a:effectLst/>
                          <a:latin typeface="+mj-lt"/>
                        </a:rPr>
                        <a:t>2007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– 2006 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6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U16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2010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– </a:t>
                      </a:r>
                      <a:r>
                        <a:rPr lang="tr-TR" sz="1200" dirty="0" smtClean="0">
                          <a:effectLst/>
                          <a:latin typeface="+mj-lt"/>
                        </a:rPr>
                        <a:t>2009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5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U14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2011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4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U13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2012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4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6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U12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Erkekler ve Kızlar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2013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doğumlular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endParaRPr lang="tr-TR" sz="1200" dirty="0" smtClean="0">
                        <a:effectLst/>
                        <a:latin typeface="+mj-lt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348480" algn="l"/>
                        </a:tabLst>
                      </a:pPr>
                      <a:r>
                        <a:rPr lang="tr-TR" sz="1200" dirty="0" smtClean="0">
                          <a:effectLst/>
                          <a:latin typeface="+mj-lt"/>
                        </a:rPr>
                        <a:t>4 </a:t>
                      </a:r>
                      <a:r>
                        <a:rPr lang="tr-TR" sz="1200" dirty="0">
                          <a:effectLst/>
                          <a:latin typeface="+mj-lt"/>
                        </a:rPr>
                        <a:t>kişi</a:t>
                      </a:r>
                      <a:endParaRPr lang="tr-TR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24050" y="2466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8163" algn="l"/>
              </a:tabLst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49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tr-TR" sz="3600" b="1" u="sng" dirty="0" smtClean="0"/>
              <a:t>KAYAKLI KOŞU ETAP YARIŞMA KOTALARI</a:t>
            </a:r>
            <a:endParaRPr lang="tr-TR" sz="3600" b="1" u="sng" dirty="0"/>
          </a:p>
        </p:txBody>
      </p:sp>
      <p:graphicFrame>
        <p:nvGraphicFramePr>
          <p:cNvPr id="4194306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60190718"/>
              </p:ext>
            </p:extLst>
          </p:nvPr>
        </p:nvGraphicFramePr>
        <p:xfrm>
          <a:off x="539552" y="1340768"/>
          <a:ext cx="8280920" cy="430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KATEGORİLER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 smtClean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7336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Büyük+ </a:t>
                      </a:r>
                      <a:r>
                        <a:rPr lang="tr-TR" sz="2400" b="1" baseline="0" dirty="0" smtClean="0">
                          <a:latin typeface="+mj-lt"/>
                        </a:rPr>
                        <a:t>Erkekler</a:t>
                      </a:r>
                    </a:p>
                    <a:p>
                      <a:r>
                        <a:rPr lang="tr-TR" sz="2400" b="1" dirty="0" smtClean="0">
                          <a:latin typeface="+mj-lt"/>
                        </a:rPr>
                        <a:t>Büyük+ Kadınlar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40 sporcu </a:t>
                      </a:r>
                    </a:p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20</a:t>
                      </a:r>
                      <a:r>
                        <a:rPr lang="tr-TR" sz="2400" b="1" baseline="0" dirty="0" smtClean="0">
                          <a:latin typeface="+mj-lt"/>
                        </a:rPr>
                        <a:t> </a:t>
                      </a:r>
                      <a:r>
                        <a:rPr lang="tr-TR" sz="2400" b="1" dirty="0" smtClean="0">
                          <a:latin typeface="+mj-lt"/>
                        </a:rPr>
                        <a:t>sporcu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377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U19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</a:p>
                    <a:p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U19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baseline="0" dirty="0" smtClean="0">
                          <a:latin typeface="+mj-lt"/>
                        </a:rPr>
                        <a:t>25 </a:t>
                      </a:r>
                      <a:r>
                        <a:rPr lang="tr-TR" sz="2400" b="1" dirty="0" smtClean="0">
                          <a:latin typeface="+mj-lt"/>
                        </a:rPr>
                        <a:t>sporcu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377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25</a:t>
                      </a:r>
                      <a:r>
                        <a:rPr lang="tr-TR" sz="2400" b="1" baseline="0" dirty="0" smtClean="0">
                          <a:latin typeface="+mj-lt"/>
                        </a:rPr>
                        <a:t> </a:t>
                      </a:r>
                      <a:r>
                        <a:rPr lang="tr-TR" sz="2400" b="1" dirty="0" smtClean="0">
                          <a:latin typeface="+mj-lt"/>
                        </a:rPr>
                        <a:t>sporcu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377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20 sporcu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3377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U13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20 sporcu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3377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U12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20 sporcu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"/>
          <p:cNvSpPr>
            <a:spLocks noGrp="1"/>
          </p:cNvSpPr>
          <p:nvPr>
            <p:ph type="title"/>
          </p:nvPr>
        </p:nvSpPr>
        <p:spPr>
          <a:xfrm>
            <a:off x="425268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>TÜRKİYE ŞAMPİYONASI KOTALARI</a:t>
            </a:r>
            <a:endParaRPr lang="tr-TR" dirty="0"/>
          </a:p>
        </p:txBody>
      </p:sp>
      <p:graphicFrame>
        <p:nvGraphicFramePr>
          <p:cNvPr id="419430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1945867"/>
              </p:ext>
            </p:extLst>
          </p:nvPr>
        </p:nvGraphicFramePr>
        <p:xfrm>
          <a:off x="436209" y="1340768"/>
          <a:ext cx="8229600" cy="451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503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KATEGORİLER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 smtClean="0">
                          <a:latin typeface="+mj-lt"/>
                        </a:rPr>
                        <a:t>KOTA SAYISI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Büyük+ </a:t>
                      </a:r>
                      <a:r>
                        <a:rPr lang="tr-TR" sz="2400" b="1" baseline="0" dirty="0" smtClean="0">
                          <a:latin typeface="+mj-lt"/>
                        </a:rPr>
                        <a:t>Erkekler</a:t>
                      </a:r>
                    </a:p>
                    <a:p>
                      <a:r>
                        <a:rPr lang="tr-TR" sz="2400" b="1" dirty="0" smtClean="0">
                          <a:latin typeface="+mj-lt"/>
                        </a:rPr>
                        <a:t>Büyük+ Kadınlar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20 sporcu </a:t>
                      </a:r>
                    </a:p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16sporcu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50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U19 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</a:t>
                      </a:r>
                    </a:p>
                    <a:p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U19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Kadınlar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+mj-lt"/>
                        </a:rPr>
                        <a:t>15</a:t>
                      </a:r>
                      <a:r>
                        <a:rPr lang="tr-TR" sz="2400" b="1" baseline="0" dirty="0" smtClean="0">
                          <a:latin typeface="+mj-lt"/>
                        </a:rPr>
                        <a:t> </a:t>
                      </a:r>
                      <a:r>
                        <a:rPr lang="tr-TR" sz="2400" b="1" dirty="0" smtClean="0">
                          <a:latin typeface="+mj-lt"/>
                        </a:rPr>
                        <a:t>sporcu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15.sporcu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U16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U14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U13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  <a:endParaRPr kumimoji="0" lang="tr-T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5035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+mj-lt"/>
                        </a:rPr>
                        <a:t>U12 Kızlar </a:t>
                      </a:r>
                      <a:r>
                        <a:rPr kumimoji="0" lang="tr-T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kumimoji="0" lang="tr-TR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sporcu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681</Words>
  <Application>Microsoft Office PowerPoint</Application>
  <PresentationFormat>Ekran Gösterisi (4:3)</PresentationFormat>
  <Paragraphs>223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Akış</vt:lpstr>
      <vt:lpstr>Slayt 1</vt:lpstr>
      <vt:lpstr>İL YOKLAMASI</vt:lpstr>
      <vt:lpstr>YARIŞMA PROGRAMI</vt:lpstr>
      <vt:lpstr> START SIRALAMASI</vt:lpstr>
      <vt:lpstr>ERKEKLERİN MESAFELERİ</vt:lpstr>
      <vt:lpstr>BAYANLARIN MESAFELERİ</vt:lpstr>
      <vt:lpstr>Slayt 7</vt:lpstr>
      <vt:lpstr>KAYAKLI KOŞU ETAP YARIŞMA KOTALARI</vt:lpstr>
      <vt:lpstr>TÜRKİYE ŞAMPİYONASI KOTALARI</vt:lpstr>
      <vt:lpstr>MİLLİ TAKIM ADAY KADROSU SEÇİMİ</vt:lpstr>
      <vt:lpstr>ORTAK KURALLAR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asus</cp:lastModifiedBy>
  <cp:revision>17</cp:revision>
  <dcterms:created xsi:type="dcterms:W3CDTF">2016-03-29T05:52:26Z</dcterms:created>
  <dcterms:modified xsi:type="dcterms:W3CDTF">2025-01-09T16:40:21Z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a17d023b79a34307bb43c8e3e960aa9b</vt:lpwstr>
  </property>
</Properties>
</file>