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6" r:id="rId2"/>
    <p:sldId id="287" r:id="rId3"/>
    <p:sldId id="288" r:id="rId4"/>
    <p:sldId id="289" r:id="rId5"/>
    <p:sldId id="290" r:id="rId6"/>
    <p:sldId id="291" r:id="rId7"/>
    <p:sldId id="301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88" autoAdjust="0"/>
    <p:restoredTop sz="94660"/>
  </p:normalViewPr>
  <p:slideViewPr>
    <p:cSldViewPr>
      <p:cViewPr>
        <p:scale>
          <a:sx n="89" d="100"/>
          <a:sy n="89" d="100"/>
        </p:scale>
        <p:origin x="-223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4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35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3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3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0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2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2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0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4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4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5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6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4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51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2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3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4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56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7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16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17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8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59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62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63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64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6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7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2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62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sp>
        <p:nvSpPr>
          <p:cNvPr id="1048631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48632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3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TÜRKİYE KAYAK FEDERASYONU</a:t>
            </a:r>
          </a:p>
          <a:p>
            <a:pPr algn="ctr"/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TÜRKİYE ŞAMPİYONASI ERZURUM-KANDİLLİ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13-15 MART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ORTAK KURALLAR</a:t>
            </a:r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7955" lnSpcReduction="1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Onaylı yarışma başvuru formu en geç 20 ŞUBAT 2024 tarihine kadar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TKF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ve sekretaryadan Serhat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CERRAH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gönderilmesi gerekmektedir.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Pist tanıma süresi bittikten sonra yarışma alanında bulunan sporcular diskalifiye edilir.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sonuçlarına itirazlar, yarışma alanında resmi olmayan sonuçlar açıklandıktan sonra 15 dakika içerisinde yarışma jürisine yazılı olarak yapılır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Yazılı olarak yapılmayan itirazlar değerlendirmeye alınmaz.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Resmi yarışma sonuçları kafile idarecilerine mail olarak gönderilecektir.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start alanın da lisans ve kimlik kartı kontrolü yapılacaktır.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5833"/>
          </a:bodyPr>
          <a:lstStyle/>
          <a:p>
            <a:pPr algn="just">
              <a:buNone/>
            </a:pPr>
            <a:endParaRPr lang="tr-TR" dirty="0"/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Yarışmadaki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tüm kurallar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hakkında antrenörlerin sporculara  bilgi verilmesi ile sorumludur.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Kayaklı Koşu Türkiye Şampiyonasına katılmaya hak kazanan sporcuların kotaları 1. Etap ve 2. Etap yarışmalarında aldıkları puanlarına göre Türkiye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şampıyonasında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yarışmaya hak kazanırlar.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Klasik ve Serbest yarışmaları sonucunda sıralamaya giren ilk 3 (üç) sporcuya madalya verilir. U12, U13, U14 kategorilerinde ilk 4 (dört) sporcuya madalya verilir.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Madalya töreni 2. gün yarışmaların sonunda yarışma alanında yapılacaktır.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Bu kurallar tutanak altına alınacaktır.</a:t>
            </a:r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Yarışmada yasal harcırahı hak etmeyen sporcuların harcırahı uygun görüldüğü takdirde Gençlik Spor İl Müdürlüklerinin ilgili bütçesinden ödeme yapılır.</a:t>
            </a:r>
          </a:p>
          <a:p>
            <a:r>
              <a:rPr lang="tr-TR" dirty="0"/>
              <a:t>Konaklama her il kendi bütçesi tarafından karşılayacaktır.</a:t>
            </a:r>
          </a:p>
          <a:p>
            <a:r>
              <a:rPr lang="tr-TR" dirty="0"/>
              <a:t> Türkiye şampiyonası sonucu kombine de ilk üçe giren sporcular 2024 2025 sezonunda elemelere katılmayacak</a:t>
            </a:r>
          </a:p>
          <a:p>
            <a:r>
              <a:rPr lang="tr-TR" dirty="0"/>
              <a:t>Teknik yetersizliği olan sporcular pistten alınacaktır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19430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166952"/>
              </p:ext>
            </p:extLst>
          </p:nvPr>
        </p:nvGraphicFramePr>
        <p:xfrm>
          <a:off x="457200" y="1935163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KATEGORİLER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DOĞUM TARİHİ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U21+Erkekler</a:t>
                      </a:r>
                      <a:r>
                        <a:rPr lang="tr-TR" baseline="0" dirty="0"/>
                        <a:t>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2003 ve altı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U20 Erkekler</a:t>
                      </a:r>
                      <a:r>
                        <a:rPr lang="tr-TR" baseline="0" dirty="0"/>
                        <a:t> 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2004_2005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U18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2006_2007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U16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2008_2009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U14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2010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U13 Erkek</a:t>
                      </a:r>
                      <a:r>
                        <a:rPr lang="tr-TR" baseline="0" dirty="0"/>
                        <a:t> ve Kızlar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2011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U12 Erkek</a:t>
                      </a:r>
                      <a:r>
                        <a:rPr lang="tr-TR" baseline="0" dirty="0"/>
                        <a:t>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2012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>
              <a:solidFill>
                <a:srgbClr val="FF0000"/>
              </a:solidFill>
            </a:endParaRP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KAYAKLI KOŞU TEKNİK KURULU</a:t>
            </a: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>
            <a:normAutofit fontScale="96667" lnSpcReduction="10000"/>
          </a:bodyPr>
          <a:lstStyle/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AĞRI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ARDAHAN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BOLU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BİNGÖL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BİTLİS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ÇANKIRI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ERZURUM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ERZİNCAN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ORDU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SİNOP</a:t>
            </a:r>
          </a:p>
          <a:p>
            <a:pPr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HAKKARİ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KARS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KASTAMONU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KARABÜK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NİĞDE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RİZE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TUNCELİ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MUŞ 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ARTVİN</a:t>
            </a: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YARIŞMA PROGRAMI</a:t>
            </a:r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 smtClean="0">
                <a:latin typeface="+mj-lt"/>
              </a:rPr>
              <a:t>13</a:t>
            </a:r>
            <a:r>
              <a:rPr lang="en-US" b="1" u="sng" dirty="0" smtClean="0">
                <a:latin typeface="+mj-lt"/>
              </a:rPr>
              <a:t>/</a:t>
            </a:r>
            <a:r>
              <a:rPr lang="tr-TR" b="1" u="sng" dirty="0" smtClean="0">
                <a:latin typeface="+mj-lt"/>
              </a:rPr>
              <a:t>MART</a:t>
            </a:r>
            <a:r>
              <a:rPr lang="en-US" altLang="en-US" b="1" u="sng" dirty="0" smtClean="0">
                <a:latin typeface="+mj-lt"/>
              </a:rPr>
              <a:t> </a:t>
            </a:r>
            <a:r>
              <a:rPr lang="en-US" altLang="en-US" b="1" u="sng" dirty="0">
                <a:latin typeface="+mj-lt"/>
              </a:rPr>
              <a:t>202</a:t>
            </a:r>
            <a:r>
              <a:rPr lang="tr-TR" altLang="en-US" b="1" u="sng" dirty="0">
                <a:latin typeface="+mj-lt"/>
              </a:rPr>
              <a:t>4</a:t>
            </a:r>
            <a:r>
              <a:rPr lang="en-US" altLang="en-US" b="1" u="sng" dirty="0">
                <a:latin typeface="+mj-lt"/>
              </a:rPr>
              <a:t>.TEKN</a:t>
            </a:r>
            <a:r>
              <a:rPr lang="tr-TR" altLang="en-US" b="1" u="sng" dirty="0">
                <a:latin typeface="+mj-lt"/>
              </a:rPr>
              <a:t>İ</a:t>
            </a:r>
            <a:r>
              <a:rPr lang="en-US" altLang="en-US" b="1" u="sng" dirty="0">
                <a:latin typeface="+mj-lt"/>
              </a:rPr>
              <a:t>K TOPLANTI </a:t>
            </a:r>
            <a:r>
              <a:rPr lang="tr-TR" b="1" u="sng" dirty="0">
                <a:latin typeface="+mj-lt"/>
              </a:rPr>
              <a:t>  </a:t>
            </a:r>
            <a:endParaRPr lang="zh-CN" altLang="en-US" dirty="0"/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14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MART</a:t>
            </a:r>
            <a:r>
              <a:rPr lang="en-US" altLang="en-US" sz="2400" b="1" u="sng" dirty="0" smtClean="0">
                <a:latin typeface="+mj-lt"/>
              </a:rPr>
              <a:t> </a:t>
            </a:r>
            <a:r>
              <a:rPr lang="tr-TR" altLang="en-US" sz="2400" b="1" u="sng" dirty="0" smtClean="0">
                <a:latin typeface="+mj-lt"/>
              </a:rPr>
              <a:t> </a:t>
            </a:r>
            <a:r>
              <a:rPr lang="en-US" altLang="en-US" sz="2400" b="1" u="sng" dirty="0">
                <a:latin typeface="+mj-lt"/>
              </a:rPr>
              <a:t>202</a:t>
            </a:r>
            <a:r>
              <a:rPr lang="tr-TR" altLang="en-US" sz="2400" b="1" u="sng" dirty="0">
                <a:latin typeface="+mj-lt"/>
              </a:rPr>
              <a:t>4</a:t>
            </a:r>
            <a:r>
              <a:rPr lang="en-US" altLang="en-US" sz="2400" b="1" u="sng" dirty="0">
                <a:latin typeface="+mj-lt"/>
              </a:rPr>
              <a:t> K</a:t>
            </a:r>
            <a:r>
              <a:rPr lang="tr-TR" sz="2400" b="1" u="sng" dirty="0">
                <a:latin typeface="+mj-lt"/>
              </a:rPr>
              <a:t>LASİK TEKNİK YARIŞMASI</a:t>
            </a:r>
            <a:r>
              <a:rPr lang="en-US" sz="2400" b="1" u="sng" dirty="0">
                <a:latin typeface="+mj-lt"/>
              </a:rPr>
              <a:t> 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 	: 09:15 – 09:45</a:t>
            </a:r>
          </a:p>
          <a:p>
            <a:r>
              <a:rPr lang="tr-TR" sz="2400" dirty="0">
                <a:latin typeface="+mj-lt"/>
              </a:rPr>
              <a:t>YARIŞMA SAATİ	: 10:00 </a:t>
            </a:r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15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MART</a:t>
            </a:r>
            <a:r>
              <a:rPr lang="tr-TR" sz="2400" b="1" u="sng" dirty="0" smtClean="0">
                <a:latin typeface="+mj-lt"/>
              </a:rPr>
              <a:t> </a:t>
            </a:r>
            <a:r>
              <a:rPr lang="tr-TR" altLang="en-US" sz="2400" b="1" u="sng" dirty="0">
                <a:latin typeface="+mj-lt"/>
              </a:rPr>
              <a:t>2024 </a:t>
            </a:r>
            <a:r>
              <a:rPr lang="en-US" altLang="en-US" sz="2400" b="1" u="sng" dirty="0">
                <a:latin typeface="+mj-lt"/>
              </a:rPr>
              <a:t>S</a:t>
            </a:r>
            <a:r>
              <a:rPr lang="tr-TR" sz="2400" b="1" u="sng" dirty="0">
                <a:latin typeface="+mj-lt"/>
              </a:rPr>
              <a:t>ERBEST TEKNİK YARIŞMASI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	: 08:45 – 09:15</a:t>
            </a:r>
          </a:p>
          <a:p>
            <a:r>
              <a:rPr lang="tr-TR" sz="2400" dirty="0">
                <a:latin typeface="+mj-lt"/>
              </a:rPr>
              <a:t>YARIŞMA SAATİ	: 09:30</a:t>
            </a:r>
          </a:p>
          <a:p>
            <a:endParaRPr lang="tr-TR" sz="2000" dirty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b="1" u="sng" dirty="0"/>
              <a:t>START SIRALAMASI</a:t>
            </a:r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 lnSpcReduction="10000"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U21+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U20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U18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U14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ERKEKLERİN MESAFELERİ</a:t>
            </a:r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</p:nvPr>
        </p:nvGraphicFramePr>
        <p:xfrm>
          <a:off x="439647" y="1700805"/>
          <a:ext cx="822960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884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U21+</a:t>
                      </a:r>
                      <a:r>
                        <a:rPr lang="tr-TR" sz="2400" b="1" baseline="0" dirty="0">
                          <a:latin typeface="+mj-lt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U20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U18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</a:t>
                      </a:r>
                      <a:r>
                        <a:rPr lang="tr-TR" sz="2400" b="1" baseline="0" dirty="0">
                          <a:latin typeface="+mj-lt"/>
                        </a:rPr>
                        <a:t>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BAYANLARIN 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</p:nvPr>
        </p:nvGraphicFramePr>
        <p:xfrm>
          <a:off x="539552" y="1772821"/>
          <a:ext cx="8229600" cy="453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73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U21+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U20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U18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992461"/>
              </p:ext>
            </p:extLst>
          </p:nvPr>
        </p:nvGraphicFramePr>
        <p:xfrm>
          <a:off x="251519" y="260649"/>
          <a:ext cx="8496945" cy="6264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05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123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KATEGORİLER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DOĞUM TARİHLERİ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İL KONTENJANI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U21+ Erkekler ve Kadınlar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  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2003 ve altı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U20 Erkekler ve Kadınlar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2005 – 2004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U18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2007 – 2006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5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U16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2009 – 2008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5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U14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2010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U13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2011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U12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2012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4050" y="246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8163" algn="l"/>
              </a:tabLst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"/>
          <p:cNvSpPr>
            <a:spLocks noGrp="1"/>
          </p:cNvSpPr>
          <p:nvPr>
            <p:ph type="title"/>
          </p:nvPr>
        </p:nvSpPr>
        <p:spPr>
          <a:xfrm>
            <a:off x="425268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TÜRKİYE ŞAMPİYONASI KOTALARI</a:t>
            </a:r>
            <a:endParaRPr lang="tr-TR" dirty="0"/>
          </a:p>
        </p:txBody>
      </p:sp>
      <p:graphicFrame>
        <p:nvGraphicFramePr>
          <p:cNvPr id="4194307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436209" y="1340768"/>
          <a:ext cx="8229600" cy="504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0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U21+ </a:t>
                      </a:r>
                      <a:r>
                        <a:rPr lang="tr-TR" sz="2400" b="1" baseline="0" dirty="0">
                          <a:latin typeface="+mj-lt"/>
                        </a:rPr>
                        <a:t>Erkekler</a:t>
                      </a:r>
                    </a:p>
                    <a:p>
                      <a:r>
                        <a:rPr lang="tr-TR" sz="2400" b="1" dirty="0">
                          <a:latin typeface="+mj-lt"/>
                        </a:rPr>
                        <a:t>U21+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sporcu </a:t>
                      </a:r>
                    </a:p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6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r>
                        <a:rPr lang="tr-TR" sz="2400" b="1" dirty="0">
                          <a:latin typeface="+mj-lt"/>
                        </a:rPr>
                        <a:t>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U20 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</a:t>
                      </a:r>
                    </a:p>
                    <a:p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U20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r>
                        <a:rPr lang="tr-TR" sz="2400" b="1" dirty="0">
                          <a:latin typeface="+mj-lt"/>
                        </a:rPr>
                        <a:t>sporcu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U18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Kadınlar 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baseline="0" dirty="0">
                          <a:latin typeface="+mj-lt"/>
                        </a:rPr>
                        <a:t>15 </a:t>
                      </a:r>
                      <a:r>
                        <a:rPr lang="tr-TR" sz="2400" b="1" dirty="0">
                          <a:latin typeface="+mj-lt"/>
                        </a:rPr>
                        <a:t>sporcu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Unvan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4000" dirty="0"/>
              <a:t>MİLLİ TAKIM ADAY KADROSU SEÇİMİ</a:t>
            </a:r>
          </a:p>
        </p:txBody>
      </p:sp>
      <p:sp>
        <p:nvSpPr>
          <p:cNvPr id="1048607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308" lnSpcReduction="10000"/>
          </a:bodyPr>
          <a:lstStyle/>
          <a:p>
            <a:pPr algn="just"/>
            <a:r>
              <a:rPr lang="tr-TR" dirty="0">
                <a:latin typeface="+mj-lt"/>
              </a:rPr>
              <a:t>TKF faaliyet programında yer alan  Türkiye şampiyonasının sonunda tüm kategoriler yarışmaların toplam kombine puanlarına göre ilk üçe giren sporcular milli takıma seçilirler. </a:t>
            </a:r>
          </a:p>
          <a:p>
            <a:pPr algn="just"/>
            <a:r>
              <a:rPr lang="tr-TR" dirty="0">
                <a:latin typeface="+mj-lt"/>
              </a:rPr>
              <a:t>Uluslararası yarışmalarda ilk 3 dereceye giren sporcular milli takıma seçilir.</a:t>
            </a:r>
          </a:p>
          <a:p>
            <a:pPr algn="just"/>
            <a:r>
              <a:rPr lang="tr-TR" dirty="0">
                <a:latin typeface="+mj-lt"/>
              </a:rPr>
              <a:t>Yapılan deneme , yarışma ve ölçümler doğrultusunda performans ve teknik açıdan milli takımdaki arkadaşlarından zaman farkı var ise teknik kurul ve antrenör kararı ile milli takımda çıkartılır.</a:t>
            </a:r>
          </a:p>
          <a:p>
            <a:pPr algn="just"/>
            <a:r>
              <a:rPr lang="tr-TR" dirty="0">
                <a:latin typeface="+mj-lt"/>
              </a:rPr>
              <a:t>Yapılan deneme, yarışma ve ölçümler doğrultusunda performans ve teknik açıdan milli takımdaki arkadaşlarından iyi ise teknik kurul ve antrenör kararı ile milli takıma eklenir.</a:t>
            </a:r>
          </a:p>
          <a:p>
            <a:pPr algn="just"/>
            <a:r>
              <a:rPr lang="tr-TR" dirty="0">
                <a:latin typeface="+mj-lt"/>
              </a:rPr>
              <a:t>Milli takım kural ve kaideleri Türkiye Kayak Federasyonu ceza ve disiplin yönetmeliği kuralları geçerlidir.</a:t>
            </a:r>
          </a:p>
          <a:p>
            <a:pPr algn="just"/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694</Words>
  <Application>Microsoft Office PowerPoint</Application>
  <PresentationFormat>Ekran Gösterisi (4:3)</PresentationFormat>
  <Paragraphs>217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PowerPoint Sunusu</vt:lpstr>
      <vt:lpstr>İL YOKLAMASI</vt:lpstr>
      <vt:lpstr>YARIŞMA PROGRAMI</vt:lpstr>
      <vt:lpstr> START SIRALAMASI</vt:lpstr>
      <vt:lpstr>ERKEKLERİN MESAFELERİ</vt:lpstr>
      <vt:lpstr>BAYANLARIN MESAFELERİ</vt:lpstr>
      <vt:lpstr>PowerPoint Sunusu</vt:lpstr>
      <vt:lpstr>TÜRKİYE ŞAMPİYONASI KOTALARI</vt:lpstr>
      <vt:lpstr>MİLLİ TAKIM ADAY KADROSU SEÇİMİ</vt:lpstr>
      <vt:lpstr>ORTAK KURALLAR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Seyfullah BAYRAKTAR</cp:lastModifiedBy>
  <cp:revision>10</cp:revision>
  <dcterms:created xsi:type="dcterms:W3CDTF">2016-03-29T05:52:26Z</dcterms:created>
  <dcterms:modified xsi:type="dcterms:W3CDTF">2024-03-04T07:16:01Z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a17d023b79a34307bb43c8e3e960aa9b</vt:lpwstr>
  </property>
</Properties>
</file>